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6" r:id="rId2"/>
    <p:sldId id="334" r:id="rId3"/>
    <p:sldId id="335" r:id="rId4"/>
    <p:sldId id="336" r:id="rId5"/>
    <p:sldId id="337" r:id="rId6"/>
    <p:sldId id="338" r:id="rId7"/>
    <p:sldId id="339" r:id="rId8"/>
    <p:sldId id="365" r:id="rId9"/>
    <p:sldId id="366" r:id="rId10"/>
    <p:sldId id="364" r:id="rId11"/>
    <p:sldId id="348" r:id="rId12"/>
    <p:sldId id="349" r:id="rId13"/>
    <p:sldId id="350" r:id="rId14"/>
    <p:sldId id="351" r:id="rId15"/>
    <p:sldId id="363" r:id="rId16"/>
    <p:sldId id="352" r:id="rId17"/>
    <p:sldId id="354" r:id="rId18"/>
    <p:sldId id="360" r:id="rId19"/>
    <p:sldId id="361" r:id="rId20"/>
    <p:sldId id="362" r:id="rId2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33CC33"/>
    <a:srgbClr val="006600"/>
    <a:srgbClr val="FF00FF"/>
    <a:srgbClr val="FF66FF"/>
    <a:srgbClr val="FFFFCC"/>
    <a:srgbClr val="FF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8" autoAdjust="0"/>
    <p:restoredTop sz="94529" autoAdjust="0"/>
  </p:normalViewPr>
  <p:slideViewPr>
    <p:cSldViewPr>
      <p:cViewPr varScale="1">
        <p:scale>
          <a:sx n="70" d="100"/>
          <a:sy n="70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87AEF2DD-F601-28D0-E433-C0230259C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AAC102AB-8B2E-9A87-7B29-C5047848C7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CF761A-65C4-4DC4-8406-5F030327123D}" type="datetimeFigureOut">
              <a:rPr lang="zh-TW" altLang="en-US"/>
              <a:pPr>
                <a:defRPr/>
              </a:pPr>
              <a:t>2025/7/12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="" xmlns:a16="http://schemas.microsoft.com/office/drawing/2014/main" id="{684BE72F-FB93-5622-1346-4BEEAAB43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="" xmlns:a16="http://schemas.microsoft.com/office/drawing/2014/main" id="{3969ACF1-E072-E562-9D08-A8BE6A79D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C408E79-5CC2-8591-9802-BCD9136E98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863A564-A875-68B8-BB2F-80C792C6A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DD77C7-E2E7-4D2A-911C-9383150E9E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06CFE04-693F-44C9-9B76-CF927FA86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23212F5-9274-13F4-9AA7-0C1507B4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DF13674-DE81-14F7-7417-5E5DB4829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2A74-6F1F-46F6-A0FF-EC825D183E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6571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75D563-0749-A834-8BB5-579A4C14F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31F499-053B-8641-6180-C3E643875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B98C922-E5CB-9E19-0119-C6ABBB4DA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9807-4E4D-483A-8B9A-36B4D6EFD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017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6A704B-C6B2-7B94-9162-736AECCDD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595886A-4A3E-DD7D-B6ED-6855BD8C5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2AA0E0-01AA-579D-4290-03A1E52E8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BF26-C97C-4BD0-A07B-460DEECB71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4510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FB029E6-0C89-12DD-CE4E-20EF38C61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5045682-2FC8-9A64-A41E-77AB1678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677C1BB-C3A7-1881-D3DF-C0E50A31F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54AC-E32E-485E-9B25-18281B4283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1482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63C5082-79E4-2AF1-B1E9-0E4180B0E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F11E01-3262-69C3-DBD5-2B0B903B5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CB341F5-1325-991A-6ABA-3CF011468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A4FC-2B80-48CB-8DAC-06FBA5F485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7483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47EB97-F82F-2A7F-50B7-F346E3EEF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59ADC3-CB83-1C24-CA7F-DB70E90D7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0B88088-B9AE-5BDC-4718-343F10F53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1B90-E7BD-4A4E-9C3B-97C73BC5F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6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399651E-A60B-D01F-4A70-3561C854D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EF6FFB3-E49D-B3B0-2197-F027ED2A3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6347DDD-B35F-A161-04BE-D61FEE77E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3100-5306-418C-888F-869AAF6266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276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10E37F7-6EAD-3696-F174-AF7E7F282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D7F7AB8-2901-2973-98FB-847B1F0C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8BCE3DF-19B6-F36F-C66C-96D984352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A693-9370-4F8B-81B4-A5B52F1E4B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4513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0B0F992-9C08-5BC6-4AA1-F50C02129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75DE15E-8D67-7494-23E5-AD157FB33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A7779E1-1ACF-D978-3EFD-4243A5188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C176-AF52-44EA-A40A-C53A6E5F2D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315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5B02B5-333C-71AC-05B4-B72683DA4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E10F2E-2DC3-1B89-C645-70A0B224B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F55FDF-E572-4719-1D65-5924828A6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C030-97CE-4826-8D2D-C51E03EF0D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799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C4C955-1817-891B-FD2A-F9E9C2CC6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05A764-5500-4292-7997-B989F4AA5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A71475E-837A-0C61-C121-4511C02EA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F5AB-98E4-415D-8137-7C86FCF69D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6612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64F0931-1A48-D9E9-2920-D82B475BF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405F4FB-4701-CD7E-BF04-1DC65487C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23B7996-1CA6-5E16-46DC-DE7D94482B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45D9CF-13BE-9DD1-3ABE-43ED1DC875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01EA75F-FEEB-4AB3-CD02-8AEC750CBE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BFF30A-44C3-4239-A369-63AE6D336A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kinto.in/tour/-1dpOPOoBIWkxua_vusSU/____" TargetMode="External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5" Type="http://schemas.openxmlformats.org/officeDocument/2006/relationships/hyperlink" Target="https://walkinto.in/tour/-1dpOPOoBIWkxua_vusSU/____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4" Type="http://schemas.openxmlformats.org/officeDocument/2006/relationships/hyperlink" Target="https://walkinto.in/tour/-1dpOPOoBIWkxua_vusSU/____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www.google.com/maps/dir/%E9%9D%9C%E5%AE%9C%E5%A4%A7%E5%AD%B8P2%E5%81%9C%E8%BB%8A%E5%A0%B4/%E8%8B%A5%E6%9C%9B%E4%BF%9D%E7%A5%BF%E4%BA%8C%E4%B8%96%E9%AB%94%E8%82%B2%E9%A4%A8/''/@24.2271658,120.5783327,846m/data=!3m1!1e3!4m20!4m19!1m5!1m1!1s0x34691452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www.google.com/maps/dir/%E9%9D%9C%E5%AE%9C%E5%A4%A7%E5%AD%B8P2%E5%81%9C%E8%BB%8A%E5%A0%B4/%E8%8B%A5%E6%9C%9B%E4%BF%9D%E7%A5%BF%E4%BA%8C%E4%B8%96%E9%AB%94%E8%82%B2%E9%A4%A8/''/@24.2271658,120.5783327,846m/data=!3m1!1e3!4m20!4m19!1m5!1m1!1s0x34691452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s://www.google.com/maps/dir/%E9%9D%9C%E5%AE%9C%E5%A4%A7%E5%AD%B8P2%E5%81%9C%E8%BB%8A%E5%A0%B4/%E8%8B%A5%E6%9C%9B%E4%BF%9D%E7%A5%BF%E4%BA%8C%E4%B8%96%E9%AB%94%E8%82%B2%E9%A4%A8/''/@24.2271658,120.5783327,846m/data=!3m1!1e3!4m20!4m19!1m5!1m1!1s0x34691452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s://www.google.com/maps/dir/%E9%9D%9C%E5%AE%9C%E5%A4%A7%E5%AD%B8P2%E5%81%9C%E8%BB%8A%E5%A0%B4/%E8%8B%A5%E6%9C%9B%E4%BF%9D%E7%A5%BF%E4%BA%8C%E4%B8%96%E9%AB%94%E8%82%B2%E9%A4%A8/''/@24.2271658,120.5783327,846m/data=!3m1!1e3!4m20!4m19!1m5!1m1!1s0x34691452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google.com/maps/dir/%E9%9D%9C%E5%AE%9C%E5%A4%A7%E5%AD%B8P2%E5%81%9C%E8%BB%8A%E5%A0%B4/%E8%8B%A5%E6%9C%9B%E4%BF%9D%E7%A5%BF%E4%BA%8C%E4%B8%96%E9%AB%94%E8%82%B2%E9%A4%A8/''/@24.2271658,120.5783327,846m/data=!3m1!1e3!4m20!4m19!1m5!1m1!1s0x34691452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google.com/maps/dir/%E8%8B%A5%E6%9C%9B%E4%BF%9D%E7%A5%BF%E4%BA%8C%E4%B8%96%E9%AB%94%E8%82%B2%E9%A4%A8/%E5%81%9C%E8%BB%8A%E5%A0%B4/@24.2282224,120.5801267,450m/data=!3m1!1e3!4m14!4m13!1m5!1m1!1s0x34691453413215a3:0x78b28373458c7f32!2m2!1d120.5806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D6EEEB1-03BA-4C9A-BC6C-0253C4654BEF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="" xmlns:a16="http://schemas.microsoft.com/office/drawing/2014/main" id="{A5537ACE-EC3C-474C-AB90-4781D68ED22B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巴士、小客車→體育館 進場移動路線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1" name="文字方塊 2">
            <a:hlinkClick r:id="rId3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pic>
        <p:nvPicPr>
          <p:cNvPr id="3074" name="圖片 20">
            <a:extLst>
              <a:ext uri="{FF2B5EF4-FFF2-40B4-BE49-F238E27FC236}">
                <a16:creationId xmlns="" xmlns:a16="http://schemas.microsoft.com/office/drawing/2014/main" id="{470BF3EB-19BD-B6F8-A237-02C086490E7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圖片 17">
            <a:extLst>
              <a:ext uri="{FF2B5EF4-FFF2-40B4-BE49-F238E27FC236}">
                <a16:creationId xmlns="" xmlns:a16="http://schemas.microsoft.com/office/drawing/2014/main" id="{9A0C1710-A419-5258-844B-F1923F7FE01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圖片 4">
            <a:extLst>
              <a:ext uri="{FF2B5EF4-FFF2-40B4-BE49-F238E27FC236}">
                <a16:creationId xmlns="" xmlns:a16="http://schemas.microsoft.com/office/drawing/2014/main" id="{EE073909-1FB7-F79A-F093-3DF6E0039AC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990600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01D6DAC5-F2EC-1B09-3449-82DAEF7F6A33}"/>
              </a:ext>
            </a:extLst>
          </p:cNvPr>
          <p:cNvSpPr/>
          <p:nvPr/>
        </p:nvSpPr>
        <p:spPr>
          <a:xfrm>
            <a:off x="6443663" y="2349500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3079" name="圖片 13">
            <a:extLst>
              <a:ext uri="{FF2B5EF4-FFF2-40B4-BE49-F238E27FC236}">
                <a16:creationId xmlns="" xmlns:a16="http://schemas.microsoft.com/office/drawing/2014/main" id="{A11FF952-870E-C265-FE33-16561376FAC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084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C0FE3D58-F5D6-04DD-BAF6-BB2CED51C353}"/>
              </a:ext>
            </a:extLst>
          </p:cNvPr>
          <p:cNvSpPr/>
          <p:nvPr/>
        </p:nvSpPr>
        <p:spPr>
          <a:xfrm rot="11244255">
            <a:off x="7319963" y="5111750"/>
            <a:ext cx="433387" cy="2016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3084" name="群組 7">
            <a:extLst>
              <a:ext uri="{FF2B5EF4-FFF2-40B4-BE49-F238E27FC236}">
                <a16:creationId xmlns="" xmlns:a16="http://schemas.microsoft.com/office/drawing/2014/main" id="{8CA58DD5-0DC3-EC21-160E-A3C59A012FAA}"/>
              </a:ext>
            </a:extLst>
          </p:cNvPr>
          <p:cNvGrpSpPr>
            <a:grpSpLocks/>
          </p:cNvGrpSpPr>
          <p:nvPr/>
        </p:nvGrpSpPr>
        <p:grpSpPr bwMode="auto">
          <a:xfrm>
            <a:off x="2499407" y="3215758"/>
            <a:ext cx="1259793" cy="369332"/>
            <a:chOff x="2499971" y="3216148"/>
            <a:chExt cx="1259229" cy="368871"/>
          </a:xfrm>
        </p:grpSpPr>
        <p:sp>
          <p:nvSpPr>
            <p:cNvPr id="11" name="橢圓 10">
              <a:extLst>
                <a:ext uri="{FF2B5EF4-FFF2-40B4-BE49-F238E27FC236}">
                  <a16:creationId xmlns="" xmlns:a16="http://schemas.microsoft.com/office/drawing/2014/main" id="{3397F7C1-5E0F-4859-DEBA-21CD7194896B}"/>
                </a:ext>
              </a:extLst>
            </p:cNvPr>
            <p:cNvSpPr/>
            <p:nvPr/>
          </p:nvSpPr>
          <p:spPr>
            <a:xfrm>
              <a:off x="3578306" y="3310210"/>
              <a:ext cx="180894" cy="1807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90" name="文字方塊 2">
              <a:extLst>
                <a:ext uri="{FF2B5EF4-FFF2-40B4-BE49-F238E27FC236}">
                  <a16:creationId xmlns="" xmlns:a16="http://schemas.microsoft.com/office/drawing/2014/main" id="{57FF702F-8097-33E8-09A8-FE0E92EA7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9971" y="3216148"/>
              <a:ext cx="1107500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3085" name="群組 8">
            <a:extLst>
              <a:ext uri="{FF2B5EF4-FFF2-40B4-BE49-F238E27FC236}">
                <a16:creationId xmlns="" xmlns:a16="http://schemas.microsoft.com/office/drawing/2014/main" id="{D9484935-B1A2-2175-3503-5D08896C5767}"/>
              </a:ext>
            </a:extLst>
          </p:cNvPr>
          <p:cNvGrpSpPr>
            <a:grpSpLocks/>
          </p:cNvGrpSpPr>
          <p:nvPr/>
        </p:nvGrpSpPr>
        <p:grpSpPr bwMode="auto">
          <a:xfrm>
            <a:off x="2629967" y="5826438"/>
            <a:ext cx="1268933" cy="369332"/>
            <a:chOff x="2490835" y="3210294"/>
            <a:chExt cx="1268365" cy="371119"/>
          </a:xfrm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9D04D4DB-3305-6B12-DBCB-CB7AE03DFAE9}"/>
                </a:ext>
              </a:extLst>
            </p:cNvPr>
            <p:cNvSpPr/>
            <p:nvPr/>
          </p:nvSpPr>
          <p:spPr>
            <a:xfrm>
              <a:off x="3578306" y="3310480"/>
              <a:ext cx="180894" cy="1802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88" name="文字方塊 11">
              <a:extLst>
                <a:ext uri="{FF2B5EF4-FFF2-40B4-BE49-F238E27FC236}">
                  <a16:creationId xmlns="" xmlns:a16="http://schemas.microsoft.com/office/drawing/2014/main" id="{923D4A3B-9762-3740-E215-98E6722A7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835" y="3210294"/>
              <a:ext cx="1107500" cy="3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4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FC6B0E2-F56D-4183-B3BF-82422EC61406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2290" name="圖片 16">
            <a:extLst>
              <a:ext uri="{FF2B5EF4-FFF2-40B4-BE49-F238E27FC236}">
                <a16:creationId xmlns="" xmlns:a16="http://schemas.microsoft.com/office/drawing/2014/main" id="{70D5EBEC-79B8-C605-299B-7DDCCF8DA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12">
            <a:extLst>
              <a:ext uri="{FF2B5EF4-FFF2-40B4-BE49-F238E27FC236}">
                <a16:creationId xmlns="" xmlns:a16="http://schemas.microsoft.com/office/drawing/2014/main" id="{6B8015CA-86CD-1FC7-A5AB-6D04827F5FA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圖片 2">
            <a:extLst>
              <a:ext uri="{FF2B5EF4-FFF2-40B4-BE49-F238E27FC236}">
                <a16:creationId xmlns="" xmlns:a16="http://schemas.microsoft.com/office/drawing/2014/main" id="{ADC35632-2085-F303-E036-719FF26E958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298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7">
            <a:extLst>
              <a:ext uri="{FF2B5EF4-FFF2-40B4-BE49-F238E27FC236}">
                <a16:creationId xmlns="" xmlns:a16="http://schemas.microsoft.com/office/drawing/2014/main" id="{3B2EF0DE-BDE7-871C-7C3C-08530CF822B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EA8F3E0F-5213-4D2A-FA32-F7F079D4E5CD}"/>
              </a:ext>
            </a:extLst>
          </p:cNvPr>
          <p:cNvSpPr/>
          <p:nvPr/>
        </p:nvSpPr>
        <p:spPr>
          <a:xfrm rot="15560437">
            <a:off x="6353969" y="1989931"/>
            <a:ext cx="433388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0A8FF732-37FD-1EB1-6851-4DF754DA68B5}"/>
              </a:ext>
            </a:extLst>
          </p:cNvPr>
          <p:cNvSpPr/>
          <p:nvPr/>
        </p:nvSpPr>
        <p:spPr>
          <a:xfrm rot="11099570">
            <a:off x="5973763" y="4762500"/>
            <a:ext cx="339725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E65A70E9-4B95-7E18-43A3-5E5B67953905}"/>
              </a:ext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2301" name="群組 4">
            <a:extLst>
              <a:ext uri="{FF2B5EF4-FFF2-40B4-BE49-F238E27FC236}">
                <a16:creationId xmlns="" xmlns:a16="http://schemas.microsoft.com/office/drawing/2014/main" id="{13196D54-11C8-43AB-07A2-6047BC28EF38}"/>
              </a:ext>
            </a:extLst>
          </p:cNvPr>
          <p:cNvGrpSpPr>
            <a:grpSpLocks/>
          </p:cNvGrpSpPr>
          <p:nvPr/>
        </p:nvGrpSpPr>
        <p:grpSpPr bwMode="auto">
          <a:xfrm>
            <a:off x="790615" y="1777963"/>
            <a:ext cx="1107996" cy="569946"/>
            <a:chOff x="3114663" y="2921456"/>
            <a:chExt cx="1108119" cy="569235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E5A2DC3D-7868-8311-D2A9-A98641E5AA8B}"/>
                </a:ext>
              </a:extLst>
            </p:cNvPr>
            <p:cNvSpPr/>
            <p:nvPr/>
          </p:nvSpPr>
          <p:spPr>
            <a:xfrm>
              <a:off x="3578225" y="3309942"/>
              <a:ext cx="180995" cy="1807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307" name="文字方塊 8">
              <a:extLst>
                <a:ext uri="{FF2B5EF4-FFF2-40B4-BE49-F238E27FC236}">
                  <a16:creationId xmlns="" xmlns:a16="http://schemas.microsoft.com/office/drawing/2014/main" id="{EEA873C6-8A48-F6E5-5A0A-4E16C016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663" y="2921456"/>
              <a:ext cx="1108119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2302" name="群組 9">
            <a:extLst>
              <a:ext uri="{FF2B5EF4-FFF2-40B4-BE49-F238E27FC236}">
                <a16:creationId xmlns="" xmlns:a16="http://schemas.microsoft.com/office/drawing/2014/main" id="{A47A97C5-DC87-1AFF-F4C9-1E9817BCF194}"/>
              </a:ext>
            </a:extLst>
          </p:cNvPr>
          <p:cNvGrpSpPr>
            <a:grpSpLocks/>
          </p:cNvGrpSpPr>
          <p:nvPr/>
        </p:nvGrpSpPr>
        <p:grpSpPr bwMode="auto">
          <a:xfrm>
            <a:off x="654882" y="4587841"/>
            <a:ext cx="1107996" cy="569943"/>
            <a:chOff x="3140947" y="2921570"/>
            <a:chExt cx="1107925" cy="569232"/>
          </a:xfrm>
        </p:grpSpPr>
        <p:sp>
          <p:nvSpPr>
            <p:cNvPr id="12" name="橢圓 11">
              <a:extLst>
                <a:ext uri="{FF2B5EF4-FFF2-40B4-BE49-F238E27FC236}">
                  <a16:creationId xmlns="" xmlns:a16="http://schemas.microsoft.com/office/drawing/2014/main" id="{57B1B4DD-5990-169F-6CE4-AE77C8716ABA}"/>
                </a:ext>
              </a:extLst>
            </p:cNvPr>
            <p:cNvSpPr/>
            <p:nvPr/>
          </p:nvSpPr>
          <p:spPr>
            <a:xfrm>
              <a:off x="3578237" y="3310053"/>
              <a:ext cx="180963" cy="1807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305" name="文字方塊 12">
              <a:extLst>
                <a:ext uri="{FF2B5EF4-FFF2-40B4-BE49-F238E27FC236}">
                  <a16:creationId xmlns="" xmlns:a16="http://schemas.microsoft.com/office/drawing/2014/main" id="{1A6BF8D4-704E-0A3A-C4E3-658231859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947" y="2921570"/>
              <a:ext cx="1107925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7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18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4641B658-FF21-4BE4-A66C-506C246AE98A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巴士→停車場移動路線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ED97D10-BA6A-485B-8B5A-2D451EDE9DDA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4641B658-FF21-4BE4-A66C-506C246AE98A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巴士→停車場移動路線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3314" name="圖片 9">
            <a:extLst>
              <a:ext uri="{FF2B5EF4-FFF2-40B4-BE49-F238E27FC236}">
                <a16:creationId xmlns="" xmlns:a16="http://schemas.microsoft.com/office/drawing/2014/main" id="{FF948CD4-BBF9-768F-4C76-C1C20206CA1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8">
            <a:extLst>
              <a:ext uri="{FF2B5EF4-FFF2-40B4-BE49-F238E27FC236}">
                <a16:creationId xmlns="" xmlns:a16="http://schemas.microsoft.com/office/drawing/2014/main" id="{EBBC3265-3E58-F102-24FB-EFE6F284785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05092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16">
            <a:extLst>
              <a:ext uri="{FF2B5EF4-FFF2-40B4-BE49-F238E27FC236}">
                <a16:creationId xmlns="" xmlns:a16="http://schemas.microsoft.com/office/drawing/2014/main" id="{BA53344C-CE06-C11D-C6EC-074B6EEB8BF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157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2">
            <a:extLst>
              <a:ext uri="{FF2B5EF4-FFF2-40B4-BE49-F238E27FC236}">
                <a16:creationId xmlns="" xmlns:a16="http://schemas.microsoft.com/office/drawing/2014/main" id="{DD943357-C22F-0602-5EC0-6A9B7A0F115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E21EBFAF-086F-8CEA-D5D6-270C2D451FCE}"/>
              </a:ext>
            </a:extLst>
          </p:cNvPr>
          <p:cNvSpPr/>
          <p:nvPr/>
        </p:nvSpPr>
        <p:spPr>
          <a:xfrm rot="11341682">
            <a:off x="6511925" y="2211388"/>
            <a:ext cx="344488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534FEDEB-2AC1-A7FD-94ED-77CCAC680168}"/>
              </a:ext>
            </a:extLst>
          </p:cNvPr>
          <p:cNvSpPr/>
          <p:nvPr/>
        </p:nvSpPr>
        <p:spPr>
          <a:xfrm rot="15950934">
            <a:off x="6745288" y="4802187"/>
            <a:ext cx="431800" cy="250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13325" name="群組 4">
            <a:extLst>
              <a:ext uri="{FF2B5EF4-FFF2-40B4-BE49-F238E27FC236}">
                <a16:creationId xmlns="" xmlns:a16="http://schemas.microsoft.com/office/drawing/2014/main" id="{09550BBE-DCD9-FCBE-B49A-D6F656A5FC12}"/>
              </a:ext>
            </a:extLst>
          </p:cNvPr>
          <p:cNvGrpSpPr>
            <a:grpSpLocks/>
          </p:cNvGrpSpPr>
          <p:nvPr/>
        </p:nvGrpSpPr>
        <p:grpSpPr bwMode="auto">
          <a:xfrm>
            <a:off x="1403649" y="2590798"/>
            <a:ext cx="1320422" cy="549791"/>
            <a:chOff x="3107806" y="3309942"/>
            <a:chExt cx="1319758" cy="551361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B32E7E0D-4828-C563-0261-4484257DDE8D}"/>
                </a:ext>
              </a:extLst>
            </p:cNvPr>
            <p:cNvSpPr/>
            <p:nvPr/>
          </p:nvSpPr>
          <p:spPr>
            <a:xfrm>
              <a:off x="3578758" y="3309942"/>
              <a:ext cx="180884" cy="1814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331" name="文字方塊 8">
              <a:extLst>
                <a:ext uri="{FF2B5EF4-FFF2-40B4-BE49-F238E27FC236}">
                  <a16:creationId xmlns="" xmlns:a16="http://schemas.microsoft.com/office/drawing/2014/main" id="{1AE3A509-99EE-1D70-B974-B9DD1603A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806" y="3490917"/>
              <a:ext cx="1319758" cy="370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3326" name="群組 13">
            <a:extLst>
              <a:ext uri="{FF2B5EF4-FFF2-40B4-BE49-F238E27FC236}">
                <a16:creationId xmlns="" xmlns:a16="http://schemas.microsoft.com/office/drawing/2014/main" id="{0AC27E8C-9C00-745E-6A1C-CB9E4D47AA63}"/>
              </a:ext>
            </a:extLst>
          </p:cNvPr>
          <p:cNvGrpSpPr>
            <a:grpSpLocks/>
          </p:cNvGrpSpPr>
          <p:nvPr/>
        </p:nvGrpSpPr>
        <p:grpSpPr bwMode="auto">
          <a:xfrm>
            <a:off x="1763688" y="5151436"/>
            <a:ext cx="1335032" cy="550440"/>
            <a:chOff x="3093203" y="3309942"/>
            <a:chExt cx="1334361" cy="550034"/>
          </a:xfrm>
        </p:grpSpPr>
        <p:sp>
          <p:nvSpPr>
            <p:cNvPr id="17" name="橢圓 16">
              <a:extLst>
                <a:ext uri="{FF2B5EF4-FFF2-40B4-BE49-F238E27FC236}">
                  <a16:creationId xmlns="" xmlns:a16="http://schemas.microsoft.com/office/drawing/2014/main" id="{B0DBFC84-65E9-8DE3-04E1-6EF95335623E}"/>
                </a:ext>
              </a:extLst>
            </p:cNvPr>
            <p:cNvSpPr/>
            <p:nvPr/>
          </p:nvSpPr>
          <p:spPr>
            <a:xfrm>
              <a:off x="3578758" y="3309942"/>
              <a:ext cx="180884" cy="1808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329" name="文字方塊 17">
              <a:extLst>
                <a:ext uri="{FF2B5EF4-FFF2-40B4-BE49-F238E27FC236}">
                  <a16:creationId xmlns="" xmlns:a16="http://schemas.microsoft.com/office/drawing/2014/main" id="{C805EB71-A38E-930A-4D55-0C6AD6D23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203" y="3490917"/>
              <a:ext cx="1334361" cy="36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0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1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09635AD9-93BD-4D98-8D37-59E7228E9593}"/>
              </a:ext>
            </a:extLst>
          </p:cNvPr>
          <p:cNvSpPr/>
          <p:nvPr/>
        </p:nvSpPr>
        <p:spPr>
          <a:xfrm>
            <a:off x="-15875" y="913343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CAA49EF1-FA82-41F3-A191-9F43AA756054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巴士→停車場移動路線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4338" name="圖片 1">
            <a:extLst>
              <a:ext uri="{FF2B5EF4-FFF2-40B4-BE49-F238E27FC236}">
                <a16:creationId xmlns="" xmlns:a16="http://schemas.microsoft.com/office/drawing/2014/main" id="{6F3B3948-5F46-2CC0-08BF-24F77A59E2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圖片 3">
            <a:extLst>
              <a:ext uri="{FF2B5EF4-FFF2-40B4-BE49-F238E27FC236}">
                <a16:creationId xmlns="" xmlns:a16="http://schemas.microsoft.com/office/drawing/2014/main" id="{66227F1B-1C68-83D9-B6D3-0246FF6D57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16">
            <a:extLst>
              <a:ext uri="{FF2B5EF4-FFF2-40B4-BE49-F238E27FC236}">
                <a16:creationId xmlns="" xmlns:a16="http://schemas.microsoft.com/office/drawing/2014/main" id="{9C6AEA32-FE48-25F9-6D0D-8B28B7F7646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157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2">
            <a:extLst>
              <a:ext uri="{FF2B5EF4-FFF2-40B4-BE49-F238E27FC236}">
                <a16:creationId xmlns="" xmlns:a16="http://schemas.microsoft.com/office/drawing/2014/main" id="{B445BF6A-8EC9-076A-4E06-5E328B73D2F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EB8301BC-BC62-D890-E9D2-A7CDC9405157}"/>
              </a:ext>
            </a:extLst>
          </p:cNvPr>
          <p:cNvSpPr/>
          <p:nvPr/>
        </p:nvSpPr>
        <p:spPr>
          <a:xfrm rot="15982403">
            <a:off x="6946901" y="2295525"/>
            <a:ext cx="43180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4E70E5DD-A301-1DBE-8E4D-BC6AA60D97DB}"/>
              </a:ext>
            </a:extLst>
          </p:cNvPr>
          <p:cNvSpPr/>
          <p:nvPr/>
        </p:nvSpPr>
        <p:spPr>
          <a:xfrm rot="14654438">
            <a:off x="7120732" y="4982368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14349" name="群組 7">
            <a:extLst>
              <a:ext uri="{FF2B5EF4-FFF2-40B4-BE49-F238E27FC236}">
                <a16:creationId xmlns="" xmlns:a16="http://schemas.microsoft.com/office/drawing/2014/main" id="{2CA4D031-9252-6B5F-B203-C21C8DF68F4C}"/>
              </a:ext>
            </a:extLst>
          </p:cNvPr>
          <p:cNvGrpSpPr>
            <a:grpSpLocks/>
          </p:cNvGrpSpPr>
          <p:nvPr/>
        </p:nvGrpSpPr>
        <p:grpSpPr bwMode="auto">
          <a:xfrm>
            <a:off x="2501901" y="2235205"/>
            <a:ext cx="1269365" cy="369332"/>
            <a:chOff x="3578225" y="3269624"/>
            <a:chExt cx="1270474" cy="368869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A8277AD7-A864-55C4-CF4D-46A4F2675521}"/>
                </a:ext>
              </a:extLst>
            </p:cNvPr>
            <p:cNvSpPr/>
            <p:nvPr/>
          </p:nvSpPr>
          <p:spPr>
            <a:xfrm>
              <a:off x="3578225" y="3309262"/>
              <a:ext cx="181133" cy="1823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355" name="文字方塊 9">
              <a:extLst>
                <a:ext uri="{FF2B5EF4-FFF2-40B4-BE49-F238E27FC236}">
                  <a16:creationId xmlns="" xmlns:a16="http://schemas.microsoft.com/office/drawing/2014/main" id="{6214C84F-2475-D1E8-7C21-70F9319B4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735" y="3269624"/>
              <a:ext cx="1108964" cy="36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4350" name="群組 11">
            <a:extLst>
              <a:ext uri="{FF2B5EF4-FFF2-40B4-BE49-F238E27FC236}">
                <a16:creationId xmlns="" xmlns:a16="http://schemas.microsoft.com/office/drawing/2014/main" id="{5B279C26-770F-EC79-0B9E-B312EAE074A0}"/>
              </a:ext>
            </a:extLst>
          </p:cNvPr>
          <p:cNvGrpSpPr>
            <a:grpSpLocks/>
          </p:cNvGrpSpPr>
          <p:nvPr/>
        </p:nvGrpSpPr>
        <p:grpSpPr bwMode="auto">
          <a:xfrm>
            <a:off x="2273301" y="4533905"/>
            <a:ext cx="1224570" cy="369332"/>
            <a:chOff x="3578225" y="3269625"/>
            <a:chExt cx="1225075" cy="368869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18498CAF-B707-B569-0323-3C601F2FF452}"/>
                </a:ext>
              </a:extLst>
            </p:cNvPr>
            <p:cNvSpPr/>
            <p:nvPr/>
          </p:nvSpPr>
          <p:spPr>
            <a:xfrm>
              <a:off x="3578225" y="3309263"/>
              <a:ext cx="181050" cy="1823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353" name="文字方塊 13">
              <a:extLst>
                <a:ext uri="{FF2B5EF4-FFF2-40B4-BE49-F238E27FC236}">
                  <a16:creationId xmlns="" xmlns:a16="http://schemas.microsoft.com/office/drawing/2014/main" id="{14220DE8-CDC8-E352-38ED-506EA514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4847" y="3269625"/>
              <a:ext cx="1108453" cy="36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8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19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F05F1A07-148A-4BD5-9ACF-C7A8847784A6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="" xmlns:a16="http://schemas.microsoft.com/office/drawing/2014/main" id="{0CDC1176-CED4-4A24-8BEC-2C05B7FA199E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巴士→停車場移動路線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5362" name="圖片 4">
            <a:extLst>
              <a:ext uri="{FF2B5EF4-FFF2-40B4-BE49-F238E27FC236}">
                <a16:creationId xmlns="" xmlns:a16="http://schemas.microsoft.com/office/drawing/2014/main" id="{6BDD875C-8AC1-17E1-4364-B2F8A6E1C5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2">
            <a:extLst>
              <a:ext uri="{FF2B5EF4-FFF2-40B4-BE49-F238E27FC236}">
                <a16:creationId xmlns="" xmlns:a16="http://schemas.microsoft.com/office/drawing/2014/main" id="{8A2CAC03-03A5-DD7D-89B5-B60B8CF2299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41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16">
            <a:extLst>
              <a:ext uri="{FF2B5EF4-FFF2-40B4-BE49-F238E27FC236}">
                <a16:creationId xmlns="" xmlns:a16="http://schemas.microsoft.com/office/drawing/2014/main" id="{42202DB9-92BD-F12D-DA4E-5F48F74845C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316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2">
            <a:extLst>
              <a:ext uri="{FF2B5EF4-FFF2-40B4-BE49-F238E27FC236}">
                <a16:creationId xmlns="" xmlns:a16="http://schemas.microsoft.com/office/drawing/2014/main" id="{F6ACB1A7-C36F-B4B0-F1E1-FA140FB7205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BDB801E3-3C0D-DCA7-D3BC-A9296EABCAC1}"/>
              </a:ext>
            </a:extLst>
          </p:cNvPr>
          <p:cNvSpPr/>
          <p:nvPr/>
        </p:nvSpPr>
        <p:spPr>
          <a:xfrm rot="11330505">
            <a:off x="5699125" y="1528763"/>
            <a:ext cx="433388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4CF06B23-3C2D-A57A-81D8-23C84D4FACEC}"/>
              </a:ext>
            </a:extLst>
          </p:cNvPr>
          <p:cNvSpPr/>
          <p:nvPr/>
        </p:nvSpPr>
        <p:spPr>
          <a:xfrm rot="17961331">
            <a:off x="6592094" y="4890294"/>
            <a:ext cx="431800" cy="25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="" xmlns:a16="http://schemas.microsoft.com/office/drawing/2014/main" id="{51608900-2F6A-A694-4E01-2543C28BFA42}"/>
              </a:ext>
            </a:extLst>
          </p:cNvPr>
          <p:cNvSpPr/>
          <p:nvPr/>
        </p:nvSpPr>
        <p:spPr>
          <a:xfrm rot="698940">
            <a:off x="5173663" y="4930775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B75CDE81-423E-0242-D07D-F78CE22A971E}"/>
              </a:ext>
            </a:extLst>
          </p:cNvPr>
          <p:cNvSpPr/>
          <p:nvPr/>
        </p:nvSpPr>
        <p:spPr>
          <a:xfrm rot="698940">
            <a:off x="5989638" y="5057775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15374" name="群組 4">
            <a:extLst>
              <a:ext uri="{FF2B5EF4-FFF2-40B4-BE49-F238E27FC236}">
                <a16:creationId xmlns="" xmlns:a16="http://schemas.microsoft.com/office/drawing/2014/main" id="{DB81BD41-DFCA-74D5-2E20-FC63A03AFA2F}"/>
              </a:ext>
            </a:extLst>
          </p:cNvPr>
          <p:cNvGrpSpPr>
            <a:grpSpLocks/>
          </p:cNvGrpSpPr>
          <p:nvPr/>
        </p:nvGrpSpPr>
        <p:grpSpPr bwMode="auto">
          <a:xfrm>
            <a:off x="2287589" y="1600204"/>
            <a:ext cx="1217049" cy="369332"/>
            <a:chOff x="3578225" y="3269624"/>
            <a:chExt cx="1215650" cy="371119"/>
          </a:xfrm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60DE9646-3088-1B72-40FF-3DA4FEC368DC}"/>
                </a:ext>
              </a:extLst>
            </p:cNvPr>
            <p:cNvSpPr/>
            <p:nvPr/>
          </p:nvSpPr>
          <p:spPr>
            <a:xfrm>
              <a:off x="3578225" y="3309504"/>
              <a:ext cx="180767" cy="1818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380" name="文字方塊 11">
              <a:extLst>
                <a:ext uri="{FF2B5EF4-FFF2-40B4-BE49-F238E27FC236}">
                  <a16:creationId xmlns="" xmlns:a16="http://schemas.microsoft.com/office/drawing/2014/main" id="{B8C055E4-FC66-87F5-0A23-96D68355E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152" y="3269624"/>
              <a:ext cx="1106723" cy="3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5375" name="群組 18">
            <a:extLst>
              <a:ext uri="{FF2B5EF4-FFF2-40B4-BE49-F238E27FC236}">
                <a16:creationId xmlns="" xmlns:a16="http://schemas.microsoft.com/office/drawing/2014/main" id="{FBCA2611-99BD-C4CA-685E-58EF582131F0}"/>
              </a:ext>
            </a:extLst>
          </p:cNvPr>
          <p:cNvGrpSpPr>
            <a:grpSpLocks/>
          </p:cNvGrpSpPr>
          <p:nvPr/>
        </p:nvGrpSpPr>
        <p:grpSpPr bwMode="auto">
          <a:xfrm>
            <a:off x="1911348" y="3791514"/>
            <a:ext cx="1247710" cy="396315"/>
            <a:chOff x="3578915" y="3094203"/>
            <a:chExt cx="1247083" cy="396714"/>
          </a:xfrm>
        </p:grpSpPr>
        <p:sp>
          <p:nvSpPr>
            <p:cNvPr id="20" name="橢圓 19">
              <a:extLst>
                <a:ext uri="{FF2B5EF4-FFF2-40B4-BE49-F238E27FC236}">
                  <a16:creationId xmlns="" xmlns:a16="http://schemas.microsoft.com/office/drawing/2014/main" id="{5674C599-4645-5BA0-D2F5-D37BA1235C7A}"/>
                </a:ext>
              </a:extLst>
            </p:cNvPr>
            <p:cNvSpPr/>
            <p:nvPr/>
          </p:nvSpPr>
          <p:spPr>
            <a:xfrm>
              <a:off x="3578915" y="3309760"/>
              <a:ext cx="180884" cy="1811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378" name="文字方塊 20">
              <a:extLst>
                <a:ext uri="{FF2B5EF4-FFF2-40B4-BE49-F238E27FC236}">
                  <a16:creationId xmlns="" xmlns:a16="http://schemas.microsoft.com/office/drawing/2014/main" id="{4AA99B64-9DD5-BC11-B8E4-544BDDFA0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559" y="3094203"/>
              <a:ext cx="1107439" cy="36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5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6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79A7D2FA-349A-4D83-9C72-73490B267C42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8" name="標題 1">
            <a:extLst>
              <a:ext uri="{FF2B5EF4-FFF2-40B4-BE49-F238E27FC236}">
                <a16:creationId xmlns="" xmlns:a16="http://schemas.microsoft.com/office/drawing/2014/main" id="{4FAE6816-8ACC-41B0-BE27-F60F42329C48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           靜宜大學 巴士到停車場 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( </a:t>
            </a: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第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2</a:t>
            </a: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停車場 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)</a:t>
            </a:r>
          </a:p>
          <a:p>
            <a:pPr algn="l">
              <a:defRPr/>
            </a:pPr>
            <a:r>
              <a:rPr lang="zh-TW" altLang="en-US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                                    可容納約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12</a:t>
            </a:r>
            <a:r>
              <a:rPr lang="zh-TW" altLang="en-US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台巴士</a:t>
            </a:r>
          </a:p>
        </p:txBody>
      </p:sp>
      <p:pic>
        <p:nvPicPr>
          <p:cNvPr id="16387" name="圖片 2">
            <a:extLst>
              <a:ext uri="{FF2B5EF4-FFF2-40B4-BE49-F238E27FC236}">
                <a16:creationId xmlns="" xmlns:a16="http://schemas.microsoft.com/office/drawing/2014/main" id="{3B160963-56C4-6652-B843-B3BE5695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4413"/>
            <a:ext cx="88138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0174B3F-458F-AD30-2B08-1881F2F0769D}"/>
              </a:ext>
            </a:extLst>
          </p:cNvPr>
          <p:cNvSpPr/>
          <p:nvPr/>
        </p:nvSpPr>
        <p:spPr>
          <a:xfrm rot="17223562">
            <a:off x="2851944" y="1535906"/>
            <a:ext cx="508000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CDE6FAC-6BA4-7815-659C-E3F96BE12379}"/>
              </a:ext>
            </a:extLst>
          </p:cNvPr>
          <p:cNvSpPr/>
          <p:nvPr/>
        </p:nvSpPr>
        <p:spPr>
          <a:xfrm rot="17223562">
            <a:off x="2563813" y="2062163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226BB41-10E1-15E3-F9A6-0981213CE533}"/>
              </a:ext>
            </a:extLst>
          </p:cNvPr>
          <p:cNvSpPr/>
          <p:nvPr/>
        </p:nvSpPr>
        <p:spPr>
          <a:xfrm rot="17223562">
            <a:off x="2049463" y="2563813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782378C-FEDF-26B4-B002-9F62ED6D6E1E}"/>
              </a:ext>
            </a:extLst>
          </p:cNvPr>
          <p:cNvSpPr/>
          <p:nvPr/>
        </p:nvSpPr>
        <p:spPr>
          <a:xfrm rot="17223562">
            <a:off x="1771650" y="3140075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178E15A-FEC2-47CE-ED99-755C864CDA46}"/>
              </a:ext>
            </a:extLst>
          </p:cNvPr>
          <p:cNvSpPr/>
          <p:nvPr/>
        </p:nvSpPr>
        <p:spPr>
          <a:xfrm rot="17223562">
            <a:off x="1378744" y="3715544"/>
            <a:ext cx="508000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3CC207A-2B3E-2E77-3D4C-C74B63DA75BE}"/>
              </a:ext>
            </a:extLst>
          </p:cNvPr>
          <p:cNvSpPr/>
          <p:nvPr/>
        </p:nvSpPr>
        <p:spPr>
          <a:xfrm rot="17223562">
            <a:off x="1154113" y="4327525"/>
            <a:ext cx="509588" cy="129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B5FB895-2174-A7FC-18AE-7AD09BF4F1E1}"/>
              </a:ext>
            </a:extLst>
          </p:cNvPr>
          <p:cNvSpPr/>
          <p:nvPr/>
        </p:nvSpPr>
        <p:spPr>
          <a:xfrm rot="17223562">
            <a:off x="3140075" y="996950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F6DC884-CE89-3359-8421-552F01E45683}"/>
              </a:ext>
            </a:extLst>
          </p:cNvPr>
          <p:cNvSpPr/>
          <p:nvPr/>
        </p:nvSpPr>
        <p:spPr>
          <a:xfrm rot="17223562">
            <a:off x="5683250" y="1746250"/>
            <a:ext cx="509588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85D9F33E-DE64-0F68-7A1B-7E01AFBDD576}"/>
              </a:ext>
            </a:extLst>
          </p:cNvPr>
          <p:cNvSpPr/>
          <p:nvPr/>
        </p:nvSpPr>
        <p:spPr>
          <a:xfrm rot="17223562">
            <a:off x="5204619" y="23169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F9CC7E37-042A-00EE-9868-94B4557DD0D0}"/>
              </a:ext>
            </a:extLst>
          </p:cNvPr>
          <p:cNvSpPr/>
          <p:nvPr/>
        </p:nvSpPr>
        <p:spPr>
          <a:xfrm rot="17223562">
            <a:off x="4748213" y="2854325"/>
            <a:ext cx="509588" cy="129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5E6B80DC-DD95-7BE1-D3FB-834CB1E9C960}"/>
              </a:ext>
            </a:extLst>
          </p:cNvPr>
          <p:cNvSpPr/>
          <p:nvPr/>
        </p:nvSpPr>
        <p:spPr>
          <a:xfrm rot="17223562">
            <a:off x="4334669" y="337581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C4E30DA3-6EA0-6BF8-4937-70DF378C96EC}"/>
              </a:ext>
            </a:extLst>
          </p:cNvPr>
          <p:cNvSpPr/>
          <p:nvPr/>
        </p:nvSpPr>
        <p:spPr>
          <a:xfrm rot="17223562">
            <a:off x="4006056" y="394890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2" name="箭號: 向右 21">
            <a:extLst>
              <a:ext uri="{FF2B5EF4-FFF2-40B4-BE49-F238E27FC236}">
                <a16:creationId xmlns="" xmlns:a16="http://schemas.microsoft.com/office/drawing/2014/main" id="{3F7FD20C-353A-7660-8F16-EF8A5C5A4A7B}"/>
              </a:ext>
            </a:extLst>
          </p:cNvPr>
          <p:cNvSpPr/>
          <p:nvPr/>
        </p:nvSpPr>
        <p:spPr>
          <a:xfrm rot="11775725">
            <a:off x="4668838" y="5076825"/>
            <a:ext cx="539750" cy="3603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6401" name="文字方塊 30">
            <a:extLst>
              <a:ext uri="{FF2B5EF4-FFF2-40B4-BE49-F238E27FC236}">
                <a16:creationId xmlns="" xmlns:a16="http://schemas.microsoft.com/office/drawing/2014/main" id="{AC780899-3366-282F-67E4-379FBEB8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852988"/>
            <a:ext cx="1620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33CC33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進停車場</a:t>
            </a:r>
          </a:p>
        </p:txBody>
      </p:sp>
      <p:sp>
        <p:nvSpPr>
          <p:cNvPr id="16402" name="文字方塊 31">
            <a:extLst>
              <a:ext uri="{FF2B5EF4-FFF2-40B4-BE49-F238E27FC236}">
                <a16:creationId xmlns="" xmlns:a16="http://schemas.microsoft.com/office/drawing/2014/main" id="{8E32CC09-1018-3CBE-9DA6-75B3F216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5586413"/>
            <a:ext cx="1620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出停車場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="" xmlns:a16="http://schemas.microsoft.com/office/drawing/2014/main" id="{557FCF02-0F68-EACC-55B7-531A03857FB9}"/>
              </a:ext>
            </a:extLst>
          </p:cNvPr>
          <p:cNvSpPr/>
          <p:nvPr/>
        </p:nvSpPr>
        <p:spPr>
          <a:xfrm rot="11775725">
            <a:off x="4017963" y="4903788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1F746A88-6DAD-27BB-EA27-1E4AE9795F1E}"/>
              </a:ext>
            </a:extLst>
          </p:cNvPr>
          <p:cNvSpPr/>
          <p:nvPr/>
        </p:nvSpPr>
        <p:spPr>
          <a:xfrm rot="11775725">
            <a:off x="3405188" y="4748213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>
                <a16:creationId xmlns="" xmlns:a16="http://schemas.microsoft.com/office/drawing/2014/main" id="{A5BA2E5E-EF9F-4003-8FAF-33E8D9C84BB3}"/>
              </a:ext>
            </a:extLst>
          </p:cNvPr>
          <p:cNvSpPr/>
          <p:nvPr/>
        </p:nvSpPr>
        <p:spPr>
          <a:xfrm rot="17500441">
            <a:off x="3122613" y="4256087"/>
            <a:ext cx="539750" cy="358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1E356296-DDBC-0D21-B3CC-286804EA4D7A}"/>
              </a:ext>
            </a:extLst>
          </p:cNvPr>
          <p:cNvSpPr/>
          <p:nvPr/>
        </p:nvSpPr>
        <p:spPr>
          <a:xfrm rot="17500441">
            <a:off x="3407569" y="3606007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="" xmlns:a16="http://schemas.microsoft.com/office/drawing/2014/main" id="{D30A95A4-3FA8-8196-A2A1-A331947AB575}"/>
              </a:ext>
            </a:extLst>
          </p:cNvPr>
          <p:cNvSpPr/>
          <p:nvPr/>
        </p:nvSpPr>
        <p:spPr>
          <a:xfrm rot="17500441">
            <a:off x="3756026" y="3038475"/>
            <a:ext cx="539750" cy="358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5" name="箭號: 向右 24">
            <a:extLst>
              <a:ext uri="{FF2B5EF4-FFF2-40B4-BE49-F238E27FC236}">
                <a16:creationId xmlns="" xmlns:a16="http://schemas.microsoft.com/office/drawing/2014/main" id="{4F22CB33-6F16-146D-C33E-FED58CF763E3}"/>
              </a:ext>
            </a:extLst>
          </p:cNvPr>
          <p:cNvSpPr/>
          <p:nvPr/>
        </p:nvSpPr>
        <p:spPr>
          <a:xfrm rot="6919771">
            <a:off x="3315494" y="2921794"/>
            <a:ext cx="539750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" name="箭號: 向右 30">
            <a:extLst>
              <a:ext uri="{FF2B5EF4-FFF2-40B4-BE49-F238E27FC236}">
                <a16:creationId xmlns="" xmlns:a16="http://schemas.microsoft.com/office/drawing/2014/main" id="{AA200FB6-48E5-C8A8-6ABF-7D59F7747A0A}"/>
              </a:ext>
            </a:extLst>
          </p:cNvPr>
          <p:cNvSpPr/>
          <p:nvPr/>
        </p:nvSpPr>
        <p:spPr>
          <a:xfrm rot="6919771">
            <a:off x="3033713" y="3508375"/>
            <a:ext cx="539750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2" name="箭號: 向右 31">
            <a:extLst>
              <a:ext uri="{FF2B5EF4-FFF2-40B4-BE49-F238E27FC236}">
                <a16:creationId xmlns="" xmlns:a16="http://schemas.microsoft.com/office/drawing/2014/main" id="{CB7DCECD-5337-D9C9-A897-4CC93C1B640E}"/>
              </a:ext>
            </a:extLst>
          </p:cNvPr>
          <p:cNvSpPr/>
          <p:nvPr/>
        </p:nvSpPr>
        <p:spPr>
          <a:xfrm rot="6919771">
            <a:off x="2745582" y="4201318"/>
            <a:ext cx="539750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3" name="箭號: 向右 32">
            <a:extLst>
              <a:ext uri="{FF2B5EF4-FFF2-40B4-BE49-F238E27FC236}">
                <a16:creationId xmlns="" xmlns:a16="http://schemas.microsoft.com/office/drawing/2014/main" id="{66072B4D-828A-9A25-D7F5-C39A64F6DA36}"/>
              </a:ext>
            </a:extLst>
          </p:cNvPr>
          <p:cNvSpPr/>
          <p:nvPr/>
        </p:nvSpPr>
        <p:spPr>
          <a:xfrm rot="6919771">
            <a:off x="2470944" y="4853781"/>
            <a:ext cx="541338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4" name="箭號: 向右 33">
            <a:extLst>
              <a:ext uri="{FF2B5EF4-FFF2-40B4-BE49-F238E27FC236}">
                <a16:creationId xmlns="" xmlns:a16="http://schemas.microsoft.com/office/drawing/2014/main" id="{CB7DF0B1-C098-8DCD-BF54-DEE400820393}"/>
              </a:ext>
            </a:extLst>
          </p:cNvPr>
          <p:cNvSpPr/>
          <p:nvPr/>
        </p:nvSpPr>
        <p:spPr>
          <a:xfrm rot="930279">
            <a:off x="2957513" y="5067300"/>
            <a:ext cx="541337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6" name="箭號: 向右 35">
            <a:extLst>
              <a:ext uri="{FF2B5EF4-FFF2-40B4-BE49-F238E27FC236}">
                <a16:creationId xmlns="" xmlns:a16="http://schemas.microsoft.com/office/drawing/2014/main" id="{3744F507-F8AC-E557-37EF-33409DE72446}"/>
              </a:ext>
            </a:extLst>
          </p:cNvPr>
          <p:cNvSpPr/>
          <p:nvPr/>
        </p:nvSpPr>
        <p:spPr>
          <a:xfrm rot="930279">
            <a:off x="3598863" y="5229225"/>
            <a:ext cx="541337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7" name="箭號: 向右 36">
            <a:extLst>
              <a:ext uri="{FF2B5EF4-FFF2-40B4-BE49-F238E27FC236}">
                <a16:creationId xmlns="" xmlns:a16="http://schemas.microsoft.com/office/drawing/2014/main" id="{1B61DD8A-53CD-874C-E1D6-1E208310D781}"/>
              </a:ext>
            </a:extLst>
          </p:cNvPr>
          <p:cNvSpPr/>
          <p:nvPr/>
        </p:nvSpPr>
        <p:spPr>
          <a:xfrm rot="930279">
            <a:off x="4281488" y="5402263"/>
            <a:ext cx="541337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pic>
        <p:nvPicPr>
          <p:cNvPr id="16416" name="圖片 22">
            <a:extLst>
              <a:ext uri="{FF2B5EF4-FFF2-40B4-BE49-F238E27FC236}">
                <a16:creationId xmlns="" xmlns:a16="http://schemas.microsoft.com/office/drawing/2014/main" id="{DD670AE7-B03D-63D9-C548-B4978CEC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014413"/>
            <a:ext cx="197485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2">
            <a:hlinkClick r:id="rId5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42" name="文字方塊 2">
            <a:hlinkClick r:id="rId6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0606C5F-A400-4056-8D49-6E7B5D7EAD53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2" name="標題 1">
            <a:extLst>
              <a:ext uri="{FF2B5EF4-FFF2-40B4-BE49-F238E27FC236}">
                <a16:creationId xmlns="" xmlns:a16="http://schemas.microsoft.com/office/drawing/2014/main" id="{ADB9B81C-6432-4637-AA6B-34158DBAA4A0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           靜宜大學 巴士到停車場 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( </a:t>
            </a: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第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2</a:t>
            </a: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停車場 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)</a:t>
            </a:r>
          </a:p>
          <a:p>
            <a:pPr algn="l">
              <a:defRPr/>
            </a:pPr>
            <a:r>
              <a:rPr lang="zh-TW" altLang="en-US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                                    可容納約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12</a:t>
            </a:r>
            <a:r>
              <a:rPr lang="zh-TW" altLang="en-US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台巴士</a:t>
            </a:r>
          </a:p>
        </p:txBody>
      </p:sp>
      <p:pic>
        <p:nvPicPr>
          <p:cNvPr id="17410" name="圖片 22">
            <a:extLst>
              <a:ext uri="{FF2B5EF4-FFF2-40B4-BE49-F238E27FC236}">
                <a16:creationId xmlns="" xmlns:a16="http://schemas.microsoft.com/office/drawing/2014/main" id="{B734587F-BE6E-9CF4-0D9A-249C9F6F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30288"/>
            <a:ext cx="879475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4057E7E-E864-1476-0F01-265EDE181460}"/>
              </a:ext>
            </a:extLst>
          </p:cNvPr>
          <p:cNvSpPr/>
          <p:nvPr/>
        </p:nvSpPr>
        <p:spPr>
          <a:xfrm rot="16200000">
            <a:off x="3607594" y="24899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CEA6B759-046C-66AE-8536-F87E74591598}"/>
              </a:ext>
            </a:extLst>
          </p:cNvPr>
          <p:cNvSpPr/>
          <p:nvPr/>
        </p:nvSpPr>
        <p:spPr>
          <a:xfrm rot="15828150">
            <a:off x="6149181" y="2172494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7414" name="文字方塊 30">
            <a:extLst>
              <a:ext uri="{FF2B5EF4-FFF2-40B4-BE49-F238E27FC236}">
                <a16:creationId xmlns="" xmlns:a16="http://schemas.microsoft.com/office/drawing/2014/main" id="{9897DA44-60EF-5528-4C26-62C28796E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2027238"/>
            <a:ext cx="1620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33CC33"/>
                </a:solidFill>
              </a:rPr>
              <a:t>進停車場</a:t>
            </a:r>
          </a:p>
        </p:txBody>
      </p:sp>
      <p:sp>
        <p:nvSpPr>
          <p:cNvPr id="17415" name="文字方塊 31">
            <a:extLst>
              <a:ext uri="{FF2B5EF4-FFF2-40B4-BE49-F238E27FC236}">
                <a16:creationId xmlns="" xmlns:a16="http://schemas.microsoft.com/office/drawing/2014/main" id="{093E0E75-9397-AE15-B2B5-9596065E9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37941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出停車場</a:t>
            </a:r>
          </a:p>
        </p:txBody>
      </p:sp>
      <p:sp>
        <p:nvSpPr>
          <p:cNvPr id="16" name="箭號: 向右 15">
            <a:extLst>
              <a:ext uri="{FF2B5EF4-FFF2-40B4-BE49-F238E27FC236}">
                <a16:creationId xmlns="" xmlns:a16="http://schemas.microsoft.com/office/drawing/2014/main" id="{3DCD3460-BF29-6DC4-1230-D37E62795AAC}"/>
              </a:ext>
            </a:extLst>
          </p:cNvPr>
          <p:cNvSpPr/>
          <p:nvPr/>
        </p:nvSpPr>
        <p:spPr>
          <a:xfrm rot="3653281">
            <a:off x="5326857" y="2948781"/>
            <a:ext cx="323850" cy="1793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" name="箭號: 向右 30">
            <a:extLst>
              <a:ext uri="{FF2B5EF4-FFF2-40B4-BE49-F238E27FC236}">
                <a16:creationId xmlns="" xmlns:a16="http://schemas.microsoft.com/office/drawing/2014/main" id="{83450783-EA2D-BE53-C3CB-C65E072982FD}"/>
              </a:ext>
            </a:extLst>
          </p:cNvPr>
          <p:cNvSpPr/>
          <p:nvPr/>
        </p:nvSpPr>
        <p:spPr>
          <a:xfrm rot="14998527">
            <a:off x="5068888" y="3475037"/>
            <a:ext cx="323850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3B8B020-77FE-CC4B-4B88-C7EFFF0B20E0}"/>
              </a:ext>
            </a:extLst>
          </p:cNvPr>
          <p:cNvSpPr/>
          <p:nvPr/>
        </p:nvSpPr>
        <p:spPr>
          <a:xfrm rot="15828150">
            <a:off x="6422231" y="220106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7A5B157D-192A-F5D2-8C83-1C27D83E0F41}"/>
              </a:ext>
            </a:extLst>
          </p:cNvPr>
          <p:cNvSpPr/>
          <p:nvPr/>
        </p:nvSpPr>
        <p:spPr>
          <a:xfrm rot="15828150">
            <a:off x="6669881" y="22407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B8CFE540-28FF-A705-FD6E-538AE3BAA3F0}"/>
              </a:ext>
            </a:extLst>
          </p:cNvPr>
          <p:cNvSpPr/>
          <p:nvPr/>
        </p:nvSpPr>
        <p:spPr>
          <a:xfrm rot="15828150">
            <a:off x="6933406" y="2313782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CD2B0689-729B-3372-02C3-2272DB89D9F8}"/>
              </a:ext>
            </a:extLst>
          </p:cNvPr>
          <p:cNvSpPr/>
          <p:nvPr/>
        </p:nvSpPr>
        <p:spPr>
          <a:xfrm rot="15828150">
            <a:off x="7292181" y="23931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8235A78B-4921-5778-8BA4-8081F7FEF8C6}"/>
              </a:ext>
            </a:extLst>
          </p:cNvPr>
          <p:cNvSpPr/>
          <p:nvPr/>
        </p:nvSpPr>
        <p:spPr>
          <a:xfrm rot="15828150">
            <a:off x="7581106" y="246141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C9097E05-55C8-01C1-FC08-9FB75B9E3A8B}"/>
              </a:ext>
            </a:extLst>
          </p:cNvPr>
          <p:cNvSpPr/>
          <p:nvPr/>
        </p:nvSpPr>
        <p:spPr>
          <a:xfrm rot="16200000">
            <a:off x="3466307" y="2561431"/>
            <a:ext cx="496888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880E6121-BB32-7FAC-4C9F-85310187A8B5}"/>
              </a:ext>
            </a:extLst>
          </p:cNvPr>
          <p:cNvSpPr/>
          <p:nvPr/>
        </p:nvSpPr>
        <p:spPr>
          <a:xfrm rot="16200000">
            <a:off x="3325019" y="26169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F0001905-945D-2B0E-3599-B421B5C98FBE}"/>
              </a:ext>
            </a:extLst>
          </p:cNvPr>
          <p:cNvSpPr/>
          <p:nvPr/>
        </p:nvSpPr>
        <p:spPr>
          <a:xfrm rot="16200000">
            <a:off x="3121819" y="26804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1526E821-9952-3916-3A83-8488299B1783}"/>
              </a:ext>
            </a:extLst>
          </p:cNvPr>
          <p:cNvSpPr/>
          <p:nvPr/>
        </p:nvSpPr>
        <p:spPr>
          <a:xfrm rot="16200000">
            <a:off x="2950369" y="2745581"/>
            <a:ext cx="496888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D01D09CB-01D1-077A-6A1C-8E0012A31776}"/>
              </a:ext>
            </a:extLst>
          </p:cNvPr>
          <p:cNvSpPr/>
          <p:nvPr/>
        </p:nvSpPr>
        <p:spPr>
          <a:xfrm rot="16200000">
            <a:off x="2780507" y="28074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41373817-AAD4-2F56-AF30-829DD41C4699}"/>
              </a:ext>
            </a:extLst>
          </p:cNvPr>
          <p:cNvSpPr/>
          <p:nvPr/>
        </p:nvSpPr>
        <p:spPr>
          <a:xfrm rot="16200000">
            <a:off x="2625725" y="2919413"/>
            <a:ext cx="496888" cy="1090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2" name="箭號: 向右 41">
            <a:extLst>
              <a:ext uri="{FF2B5EF4-FFF2-40B4-BE49-F238E27FC236}">
                <a16:creationId xmlns="" xmlns:a16="http://schemas.microsoft.com/office/drawing/2014/main" id="{730D4CEB-27A3-3A73-5A03-E40B62CE539D}"/>
              </a:ext>
            </a:extLst>
          </p:cNvPr>
          <p:cNvSpPr/>
          <p:nvPr/>
        </p:nvSpPr>
        <p:spPr>
          <a:xfrm rot="3653281">
            <a:off x="5607844" y="3321844"/>
            <a:ext cx="323850" cy="1793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>
                <a16:creationId xmlns="" xmlns:a16="http://schemas.microsoft.com/office/drawing/2014/main" id="{4A23F462-9D75-B5E4-E27A-D75B8EAE53DE}"/>
              </a:ext>
            </a:extLst>
          </p:cNvPr>
          <p:cNvSpPr/>
          <p:nvPr/>
        </p:nvSpPr>
        <p:spPr>
          <a:xfrm rot="14998527">
            <a:off x="4867276" y="3068637"/>
            <a:ext cx="323850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6" name="文字方塊 2">
            <a:hlinkClick r:id="rId4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37" name="文字方塊 2">
            <a:hlinkClick r:id="rId5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F6BABDB-5ED5-4201-B943-F338CEC4C06F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51509203-D3B0-4063-BF2A-694401D3F12A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巴士→體育館→校門口移動路線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8434" name="圖片 12">
            <a:extLst>
              <a:ext uri="{FF2B5EF4-FFF2-40B4-BE49-F238E27FC236}">
                <a16:creationId xmlns="" xmlns:a16="http://schemas.microsoft.com/office/drawing/2014/main" id="{654929C3-E4DB-1C6D-BC53-045DB0ED80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圖片 9">
            <a:extLst>
              <a:ext uri="{FF2B5EF4-FFF2-40B4-BE49-F238E27FC236}">
                <a16:creationId xmlns="" xmlns:a16="http://schemas.microsoft.com/office/drawing/2014/main" id="{B02FF850-3E77-1E67-2120-A627E57740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圖片 4">
            <a:extLst>
              <a:ext uri="{FF2B5EF4-FFF2-40B4-BE49-F238E27FC236}">
                <a16:creationId xmlns="" xmlns:a16="http://schemas.microsoft.com/office/drawing/2014/main" id="{BDDDCD38-D7C8-DFDC-F6B0-CFA5E8C5755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049338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圖片 2">
            <a:extLst>
              <a:ext uri="{FF2B5EF4-FFF2-40B4-BE49-F238E27FC236}">
                <a16:creationId xmlns="" xmlns:a16="http://schemas.microsoft.com/office/drawing/2014/main" id="{E853E3E4-A27F-81FA-FBA0-B9239509863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FE4612BD-FEE7-A78A-64CA-EE9D73C00806}"/>
              </a:ext>
            </a:extLst>
          </p:cNvPr>
          <p:cNvSpPr/>
          <p:nvPr/>
        </p:nvSpPr>
        <p:spPr>
          <a:xfrm rot="13973713">
            <a:off x="6119019" y="2189956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="" xmlns:a16="http://schemas.microsoft.com/office/drawing/2014/main" id="{1A40057A-BB8D-D816-5832-948390F016B5}"/>
              </a:ext>
            </a:extLst>
          </p:cNvPr>
          <p:cNvSpPr/>
          <p:nvPr/>
        </p:nvSpPr>
        <p:spPr>
          <a:xfrm rot="10035750">
            <a:off x="7766050" y="2613025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2894258E-0579-6354-594C-9C6696A0C594}"/>
              </a:ext>
            </a:extLst>
          </p:cNvPr>
          <p:cNvSpPr/>
          <p:nvPr/>
        </p:nvSpPr>
        <p:spPr>
          <a:xfrm rot="11762200">
            <a:off x="6883400" y="2624138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="" xmlns:a16="http://schemas.microsoft.com/office/drawing/2014/main" id="{8785C872-6B4D-6BF8-F76B-D2BD767311B9}"/>
              </a:ext>
            </a:extLst>
          </p:cNvPr>
          <p:cNvSpPr/>
          <p:nvPr/>
        </p:nvSpPr>
        <p:spPr>
          <a:xfrm rot="15782838">
            <a:off x="6318251" y="4730750"/>
            <a:ext cx="360362" cy="179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="" xmlns:a16="http://schemas.microsoft.com/office/drawing/2014/main" id="{E9CA3390-02CF-0CE5-D68D-5CDE4E6487C4}"/>
              </a:ext>
            </a:extLst>
          </p:cNvPr>
          <p:cNvSpPr/>
          <p:nvPr/>
        </p:nvSpPr>
        <p:spPr>
          <a:xfrm rot="20992272">
            <a:off x="6348413" y="4148138"/>
            <a:ext cx="323850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18447" name="群組 4">
            <a:extLst>
              <a:ext uri="{FF2B5EF4-FFF2-40B4-BE49-F238E27FC236}">
                <a16:creationId xmlns="" xmlns:a16="http://schemas.microsoft.com/office/drawing/2014/main" id="{EDA4C60B-8A27-8B88-21CE-B89EAAD10573}"/>
              </a:ext>
            </a:extLst>
          </p:cNvPr>
          <p:cNvGrpSpPr>
            <a:grpSpLocks/>
          </p:cNvGrpSpPr>
          <p:nvPr/>
        </p:nvGrpSpPr>
        <p:grpSpPr bwMode="auto">
          <a:xfrm>
            <a:off x="1201130" y="1474787"/>
            <a:ext cx="1107996" cy="546104"/>
            <a:chOff x="3087711" y="3309942"/>
            <a:chExt cx="1106953" cy="547101"/>
          </a:xfrm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3ADCD09-0A3E-0054-27E2-0ABE26B94123}"/>
                </a:ext>
              </a:extLst>
            </p:cNvPr>
            <p:cNvSpPr/>
            <p:nvPr/>
          </p:nvSpPr>
          <p:spPr>
            <a:xfrm>
              <a:off x="3578395" y="3309942"/>
              <a:ext cx="180805" cy="181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453" name="文字方塊 11">
              <a:extLst>
                <a:ext uri="{FF2B5EF4-FFF2-40B4-BE49-F238E27FC236}">
                  <a16:creationId xmlns="" xmlns:a16="http://schemas.microsoft.com/office/drawing/2014/main" id="{56D7583B-6E65-F6F9-47B9-9AF8D79F1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711" y="3487037"/>
              <a:ext cx="1106953" cy="37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8448" name="群組 12">
            <a:extLst>
              <a:ext uri="{FF2B5EF4-FFF2-40B4-BE49-F238E27FC236}">
                <a16:creationId xmlns="" xmlns:a16="http://schemas.microsoft.com/office/drawing/2014/main" id="{7058E25A-305D-FC84-B03E-77FFC5B1F642}"/>
              </a:ext>
            </a:extLst>
          </p:cNvPr>
          <p:cNvGrpSpPr>
            <a:grpSpLocks/>
          </p:cNvGrpSpPr>
          <p:nvPr/>
        </p:nvGrpSpPr>
        <p:grpSpPr bwMode="auto">
          <a:xfrm>
            <a:off x="1755127" y="4057651"/>
            <a:ext cx="1107996" cy="527591"/>
            <a:chOff x="3132767" y="3309261"/>
            <a:chExt cx="1108772" cy="526932"/>
          </a:xfrm>
        </p:grpSpPr>
        <p:sp>
          <p:nvSpPr>
            <p:cNvPr id="15" name="橢圓 14">
              <a:extLst>
                <a:ext uri="{FF2B5EF4-FFF2-40B4-BE49-F238E27FC236}">
                  <a16:creationId xmlns="" xmlns:a16="http://schemas.microsoft.com/office/drawing/2014/main" id="{D9C84A46-09DB-1C04-C69A-E46DC66677BF}"/>
                </a:ext>
              </a:extLst>
            </p:cNvPr>
            <p:cNvSpPr/>
            <p:nvPr/>
          </p:nvSpPr>
          <p:spPr>
            <a:xfrm>
              <a:off x="3578225" y="3309261"/>
              <a:ext cx="181102" cy="1823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451" name="文字方塊 17">
              <a:extLst>
                <a:ext uri="{FF2B5EF4-FFF2-40B4-BE49-F238E27FC236}">
                  <a16:creationId xmlns="" xmlns:a16="http://schemas.microsoft.com/office/drawing/2014/main" id="{DBDB0A8B-EB2A-CAD1-971C-91E6DC862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767" y="3467322"/>
              <a:ext cx="1108772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1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6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4CA5CB0D-4CFC-43FC-9CB4-E768FF1AB051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="" xmlns:a16="http://schemas.microsoft.com/office/drawing/2014/main" id="{BD6142C8-BEB9-4B06-A99F-42E11DBB045E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巴士→體育館→校門口移動路線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9458" name="圖片 3">
            <a:extLst>
              <a:ext uri="{FF2B5EF4-FFF2-40B4-BE49-F238E27FC236}">
                <a16:creationId xmlns="" xmlns:a16="http://schemas.microsoft.com/office/drawing/2014/main" id="{3C27835E-CD8B-7B03-79E3-E06D552D427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211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2">
            <a:extLst>
              <a:ext uri="{FF2B5EF4-FFF2-40B4-BE49-F238E27FC236}">
                <a16:creationId xmlns="" xmlns:a16="http://schemas.microsoft.com/office/drawing/2014/main" id="{97F468A5-E439-EB22-475E-3D5C6CE154B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="" xmlns:a16="http://schemas.microsoft.com/office/drawing/2014/main" id="{D067C38E-D8AA-16E7-646C-4B5F2DC2FA90}"/>
              </a:ext>
            </a:extLst>
          </p:cNvPr>
          <p:cNvSpPr/>
          <p:nvPr/>
        </p:nvSpPr>
        <p:spPr>
          <a:xfrm rot="10800000">
            <a:off x="5978525" y="4660900"/>
            <a:ext cx="360363" cy="1444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="" xmlns:a16="http://schemas.microsoft.com/office/drawing/2014/main" id="{0C7B150E-172D-C1F2-3062-E696F26C41AB}"/>
              </a:ext>
            </a:extLst>
          </p:cNvPr>
          <p:cNvSpPr/>
          <p:nvPr/>
        </p:nvSpPr>
        <p:spPr>
          <a:xfrm>
            <a:off x="1912938" y="44561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="" xmlns:a16="http://schemas.microsoft.com/office/drawing/2014/main" id="{D168B276-D761-069E-F017-EEF78D7FBDD9}"/>
              </a:ext>
            </a:extLst>
          </p:cNvPr>
          <p:cNvSpPr/>
          <p:nvPr/>
        </p:nvSpPr>
        <p:spPr>
          <a:xfrm rot="12505978">
            <a:off x="6800850" y="5081588"/>
            <a:ext cx="358775" cy="14446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9463" name="圖片 17">
            <a:extLst>
              <a:ext uri="{FF2B5EF4-FFF2-40B4-BE49-F238E27FC236}">
                <a16:creationId xmlns="" xmlns:a16="http://schemas.microsoft.com/office/drawing/2014/main" id="{A2A2A0F2-5236-6239-9905-95421294FDA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382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圖片 2">
            <a:extLst>
              <a:ext uri="{FF2B5EF4-FFF2-40B4-BE49-F238E27FC236}">
                <a16:creationId xmlns="" xmlns:a16="http://schemas.microsoft.com/office/drawing/2014/main" id="{FDFEFD41-822E-4F6B-B25D-3B35DDA1F3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FCDC25C5-C7F8-D8C2-39CC-5E1CAE38101E}"/>
              </a:ext>
            </a:extLst>
          </p:cNvPr>
          <p:cNvSpPr/>
          <p:nvPr/>
        </p:nvSpPr>
        <p:spPr>
          <a:xfrm rot="21249505">
            <a:off x="5902325" y="1609725"/>
            <a:ext cx="360363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BAF6856E-DFDB-5E34-D09D-32B3E74CE83F}"/>
              </a:ext>
            </a:extLst>
          </p:cNvPr>
          <p:cNvSpPr/>
          <p:nvPr/>
        </p:nvSpPr>
        <p:spPr>
          <a:xfrm>
            <a:off x="2249488" y="17002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054D195E-A2B9-F33B-ED91-7A3755AE10B3}"/>
              </a:ext>
            </a:extLst>
          </p:cNvPr>
          <p:cNvSpPr/>
          <p:nvPr/>
        </p:nvSpPr>
        <p:spPr>
          <a:xfrm rot="14834382">
            <a:off x="5871369" y="2316956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19472" name="群組 9">
            <a:extLst>
              <a:ext uri="{FF2B5EF4-FFF2-40B4-BE49-F238E27FC236}">
                <a16:creationId xmlns="" xmlns:a16="http://schemas.microsoft.com/office/drawing/2014/main" id="{70174A67-5E92-272E-C23F-EC411B0FDA64}"/>
              </a:ext>
            </a:extLst>
          </p:cNvPr>
          <p:cNvGrpSpPr>
            <a:grpSpLocks/>
          </p:cNvGrpSpPr>
          <p:nvPr/>
        </p:nvGrpSpPr>
        <p:grpSpPr bwMode="auto">
          <a:xfrm>
            <a:off x="1830505" y="1698623"/>
            <a:ext cx="1107996" cy="529634"/>
            <a:chOff x="3149419" y="3309261"/>
            <a:chExt cx="1108772" cy="528973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57F9FFBE-5839-2C4D-B39F-DC50434760F5}"/>
                </a:ext>
              </a:extLst>
            </p:cNvPr>
            <p:cNvSpPr/>
            <p:nvPr/>
          </p:nvSpPr>
          <p:spPr>
            <a:xfrm>
              <a:off x="3578225" y="3309261"/>
              <a:ext cx="181102" cy="1823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478" name="文字方塊 13">
              <a:extLst>
                <a:ext uri="{FF2B5EF4-FFF2-40B4-BE49-F238E27FC236}">
                  <a16:creationId xmlns="" xmlns:a16="http://schemas.microsoft.com/office/drawing/2014/main" id="{5ED956D9-51D2-2888-9775-F7AED3D58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419" y="3469363"/>
              <a:ext cx="1108772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9473" name="群組 14">
            <a:extLst>
              <a:ext uri="{FF2B5EF4-FFF2-40B4-BE49-F238E27FC236}">
                <a16:creationId xmlns="" xmlns:a16="http://schemas.microsoft.com/office/drawing/2014/main" id="{017D7CBB-9DF9-B8C1-E81E-A65A1778A910}"/>
              </a:ext>
            </a:extLst>
          </p:cNvPr>
          <p:cNvGrpSpPr>
            <a:grpSpLocks/>
          </p:cNvGrpSpPr>
          <p:nvPr/>
        </p:nvGrpSpPr>
        <p:grpSpPr bwMode="auto">
          <a:xfrm>
            <a:off x="1475657" y="4456108"/>
            <a:ext cx="1328386" cy="516112"/>
            <a:chOff x="3133049" y="3309942"/>
            <a:chExt cx="1330537" cy="516911"/>
          </a:xfrm>
        </p:grpSpPr>
        <p:sp>
          <p:nvSpPr>
            <p:cNvPr id="16" name="橢圓 15">
              <a:extLst>
                <a:ext uri="{FF2B5EF4-FFF2-40B4-BE49-F238E27FC236}">
                  <a16:creationId xmlns="" xmlns:a16="http://schemas.microsoft.com/office/drawing/2014/main" id="{98553D4C-0A21-3149-4EAB-D0CF1C241389}"/>
                </a:ext>
              </a:extLst>
            </p:cNvPr>
            <p:cNvSpPr/>
            <p:nvPr/>
          </p:nvSpPr>
          <p:spPr>
            <a:xfrm>
              <a:off x="3578989" y="3309942"/>
              <a:ext cx="179679" cy="18125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476" name="文字方塊 16">
              <a:extLst>
                <a:ext uri="{FF2B5EF4-FFF2-40B4-BE49-F238E27FC236}">
                  <a16:creationId xmlns="" xmlns:a16="http://schemas.microsoft.com/office/drawing/2014/main" id="{062A8B17-06B8-6DF1-BD80-F00139CC3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049" y="3456950"/>
              <a:ext cx="1330537" cy="36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2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7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FDDE694-DE07-4A9B-A5C1-DDE9CC0CD20A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AD75FEC4-5F23-4B84-9416-6479B5310202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巴士→體育館→校門口移動路線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20482" name="圖片 17">
            <a:extLst>
              <a:ext uri="{FF2B5EF4-FFF2-40B4-BE49-F238E27FC236}">
                <a16:creationId xmlns="" xmlns:a16="http://schemas.microsoft.com/office/drawing/2014/main" id="{723184B7-3142-2FF9-1C9A-977C43C36E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9">
            <a:extLst>
              <a:ext uri="{FF2B5EF4-FFF2-40B4-BE49-F238E27FC236}">
                <a16:creationId xmlns="" xmlns:a16="http://schemas.microsoft.com/office/drawing/2014/main" id="{7BDB5939-A757-32E1-8C28-5280328FD2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045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圖片 3">
            <a:extLst>
              <a:ext uri="{FF2B5EF4-FFF2-40B4-BE49-F238E27FC236}">
                <a16:creationId xmlns="" xmlns:a16="http://schemas.microsoft.com/office/drawing/2014/main" id="{F1B2BEE3-2F1F-931E-50FA-3095F6CC7E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圖片 2">
            <a:extLst>
              <a:ext uri="{FF2B5EF4-FFF2-40B4-BE49-F238E27FC236}">
                <a16:creationId xmlns="" xmlns:a16="http://schemas.microsoft.com/office/drawing/2014/main" id="{05E67667-321E-7369-8A29-CFD6DA7BCF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30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480D6D89-E8CE-231C-3F23-2F61B3D69AB9}"/>
              </a:ext>
            </a:extLst>
          </p:cNvPr>
          <p:cNvSpPr/>
          <p:nvPr/>
        </p:nvSpPr>
        <p:spPr>
          <a:xfrm rot="14695163">
            <a:off x="6050756" y="5334794"/>
            <a:ext cx="358775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20491" name="群組 3">
            <a:extLst>
              <a:ext uri="{FF2B5EF4-FFF2-40B4-BE49-F238E27FC236}">
                <a16:creationId xmlns="" xmlns:a16="http://schemas.microsoft.com/office/drawing/2014/main" id="{5EBA6680-9483-58AA-256B-E5FEBB4F201F}"/>
              </a:ext>
            </a:extLst>
          </p:cNvPr>
          <p:cNvGrpSpPr>
            <a:grpSpLocks/>
          </p:cNvGrpSpPr>
          <p:nvPr/>
        </p:nvGrpSpPr>
        <p:grpSpPr bwMode="auto">
          <a:xfrm>
            <a:off x="966960" y="2073281"/>
            <a:ext cx="1107996" cy="501886"/>
            <a:chOff x="3128822" y="3309503"/>
            <a:chExt cx="1108772" cy="504314"/>
          </a:xfrm>
        </p:grpSpPr>
        <p:sp>
          <p:nvSpPr>
            <p:cNvPr id="5" name="橢圓 4">
              <a:extLst>
                <a:ext uri="{FF2B5EF4-FFF2-40B4-BE49-F238E27FC236}">
                  <a16:creationId xmlns="" xmlns:a16="http://schemas.microsoft.com/office/drawing/2014/main" id="{4876F6F5-E060-E69F-B343-57FF7ED7567F}"/>
                </a:ext>
              </a:extLst>
            </p:cNvPr>
            <p:cNvSpPr/>
            <p:nvPr/>
          </p:nvSpPr>
          <p:spPr>
            <a:xfrm>
              <a:off x="3578225" y="3309503"/>
              <a:ext cx="181102" cy="1818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497" name="文字方塊 5">
              <a:extLst>
                <a:ext uri="{FF2B5EF4-FFF2-40B4-BE49-F238E27FC236}">
                  <a16:creationId xmlns="" xmlns:a16="http://schemas.microsoft.com/office/drawing/2014/main" id="{05AC4675-EED5-7E3B-0E6C-74DA56419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822" y="3442698"/>
              <a:ext cx="1108772" cy="3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20492" name="群組 6">
            <a:extLst>
              <a:ext uri="{FF2B5EF4-FFF2-40B4-BE49-F238E27FC236}">
                <a16:creationId xmlns="" xmlns:a16="http://schemas.microsoft.com/office/drawing/2014/main" id="{D5E030FE-4CE5-632E-BBC5-F1857509909C}"/>
              </a:ext>
            </a:extLst>
          </p:cNvPr>
          <p:cNvGrpSpPr>
            <a:grpSpLocks/>
          </p:cNvGrpSpPr>
          <p:nvPr/>
        </p:nvGrpSpPr>
        <p:grpSpPr bwMode="auto">
          <a:xfrm>
            <a:off x="795378" y="4953002"/>
            <a:ext cx="1107997" cy="550307"/>
            <a:chOff x="3115246" y="3309503"/>
            <a:chExt cx="1106723" cy="552970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B638AA5C-A936-1028-84C5-89BD83668AE0}"/>
                </a:ext>
              </a:extLst>
            </p:cNvPr>
            <p:cNvSpPr/>
            <p:nvPr/>
          </p:nvSpPr>
          <p:spPr>
            <a:xfrm>
              <a:off x="3578225" y="3309503"/>
              <a:ext cx="180767" cy="1818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495" name="文字方塊 10">
              <a:extLst>
                <a:ext uri="{FF2B5EF4-FFF2-40B4-BE49-F238E27FC236}">
                  <a16:creationId xmlns="" xmlns:a16="http://schemas.microsoft.com/office/drawing/2014/main" id="{464AEE38-C002-2B6E-C527-4367146F5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246" y="3491354"/>
              <a:ext cx="1106723" cy="3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7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2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2B5385F6-D53B-46E8-A50A-89CFB6CB33C4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="" xmlns:a16="http://schemas.microsoft.com/office/drawing/2014/main" id="{48226349-F842-458D-905A-7679CD7D10D3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巴士→體育館→校門口移動路線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21506" name="圖片 14">
            <a:extLst>
              <a:ext uri="{FF2B5EF4-FFF2-40B4-BE49-F238E27FC236}">
                <a16:creationId xmlns="" xmlns:a16="http://schemas.microsoft.com/office/drawing/2014/main" id="{BD73C89A-71B3-939F-867C-FFC7CD9FAE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9500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9">
            <a:extLst>
              <a:ext uri="{FF2B5EF4-FFF2-40B4-BE49-F238E27FC236}">
                <a16:creationId xmlns="" xmlns:a16="http://schemas.microsoft.com/office/drawing/2014/main" id="{AD4FA22F-3314-01C5-C6C3-4AB3D1FFB8A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795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箭號: 向右 17">
            <a:extLst>
              <a:ext uri="{FF2B5EF4-FFF2-40B4-BE49-F238E27FC236}">
                <a16:creationId xmlns="" xmlns:a16="http://schemas.microsoft.com/office/drawing/2014/main" id="{396BF3C1-647D-695E-68B0-A445C3F5536B}"/>
              </a:ext>
            </a:extLst>
          </p:cNvPr>
          <p:cNvSpPr/>
          <p:nvPr/>
        </p:nvSpPr>
        <p:spPr>
          <a:xfrm rot="14695163">
            <a:off x="6926263" y="2111375"/>
            <a:ext cx="360362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="" xmlns:a16="http://schemas.microsoft.com/office/drawing/2014/main" id="{4E878E99-D356-6BF1-95D7-952B3687D2A2}"/>
              </a:ext>
            </a:extLst>
          </p:cNvPr>
          <p:cNvSpPr/>
          <p:nvPr/>
        </p:nvSpPr>
        <p:spPr>
          <a:xfrm rot="11438172">
            <a:off x="6586538" y="1585913"/>
            <a:ext cx="358775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1512" name="圖片 3">
            <a:extLst>
              <a:ext uri="{FF2B5EF4-FFF2-40B4-BE49-F238E27FC236}">
                <a16:creationId xmlns="" xmlns:a16="http://schemas.microsoft.com/office/drawing/2014/main" id="{19CE17B2-3E38-F7DD-DD76-EA7870219C6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786188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圖片 2">
            <a:extLst>
              <a:ext uri="{FF2B5EF4-FFF2-40B4-BE49-F238E27FC236}">
                <a16:creationId xmlns="" xmlns:a16="http://schemas.microsoft.com/office/drawing/2014/main" id="{E0CCBBDA-692A-B118-27EF-318DA933601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777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箭號: 向右 2">
            <a:extLst>
              <a:ext uri="{FF2B5EF4-FFF2-40B4-BE49-F238E27FC236}">
                <a16:creationId xmlns="" xmlns:a16="http://schemas.microsoft.com/office/drawing/2014/main" id="{86B25F4E-410E-55ED-D1A7-3F79063B41CE}"/>
              </a:ext>
            </a:extLst>
          </p:cNvPr>
          <p:cNvSpPr/>
          <p:nvPr/>
        </p:nvSpPr>
        <p:spPr>
          <a:xfrm rot="16200000">
            <a:off x="6697662" y="5380038"/>
            <a:ext cx="360363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="" xmlns:a16="http://schemas.microsoft.com/office/drawing/2014/main" id="{476B9075-8FCD-C4A9-EE65-B8945255D098}"/>
              </a:ext>
            </a:extLst>
          </p:cNvPr>
          <p:cNvSpPr/>
          <p:nvPr/>
        </p:nvSpPr>
        <p:spPr>
          <a:xfrm rot="20198557">
            <a:off x="6808788" y="4803775"/>
            <a:ext cx="358775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21518" name="群組 5">
            <a:extLst>
              <a:ext uri="{FF2B5EF4-FFF2-40B4-BE49-F238E27FC236}">
                <a16:creationId xmlns="" xmlns:a16="http://schemas.microsoft.com/office/drawing/2014/main" id="{0B8F743B-0A36-2793-A029-0AD7546B5F00}"/>
              </a:ext>
            </a:extLst>
          </p:cNvPr>
          <p:cNvGrpSpPr>
            <a:grpSpLocks/>
          </p:cNvGrpSpPr>
          <p:nvPr/>
        </p:nvGrpSpPr>
        <p:grpSpPr bwMode="auto">
          <a:xfrm>
            <a:off x="652502" y="2422524"/>
            <a:ext cx="1107996" cy="536769"/>
            <a:chOff x="3115077" y="3309942"/>
            <a:chExt cx="1107372" cy="538319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3A3A9F5C-C5AA-0C3C-82F3-A14B23AE35E5}"/>
                </a:ext>
              </a:extLst>
            </p:cNvPr>
            <p:cNvSpPr/>
            <p:nvPr/>
          </p:nvSpPr>
          <p:spPr>
            <a:xfrm>
              <a:off x="3578327" y="3309942"/>
              <a:ext cx="180873" cy="1814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524" name="文字方塊 9">
              <a:extLst>
                <a:ext uri="{FF2B5EF4-FFF2-40B4-BE49-F238E27FC236}">
                  <a16:creationId xmlns="" xmlns:a16="http://schemas.microsoft.com/office/drawing/2014/main" id="{67CAB227-6B31-4AC4-0F45-D371B8543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077" y="3477863"/>
              <a:ext cx="1107372" cy="370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21519" name="群組 10">
            <a:extLst>
              <a:ext uri="{FF2B5EF4-FFF2-40B4-BE49-F238E27FC236}">
                <a16:creationId xmlns="" xmlns:a16="http://schemas.microsoft.com/office/drawing/2014/main" id="{C11373E3-F037-9D98-76B6-C1AB84ACF11E}"/>
              </a:ext>
            </a:extLst>
          </p:cNvPr>
          <p:cNvGrpSpPr>
            <a:grpSpLocks/>
          </p:cNvGrpSpPr>
          <p:nvPr/>
        </p:nvGrpSpPr>
        <p:grpSpPr bwMode="auto">
          <a:xfrm>
            <a:off x="2236826" y="5518149"/>
            <a:ext cx="1107996" cy="506791"/>
            <a:chOff x="3114992" y="3310076"/>
            <a:chExt cx="1107439" cy="506417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B6080620-BB95-D10A-230B-72D9249F0DCD}"/>
                </a:ext>
              </a:extLst>
            </p:cNvPr>
            <p:cNvSpPr/>
            <p:nvPr/>
          </p:nvSpPr>
          <p:spPr>
            <a:xfrm>
              <a:off x="3578270" y="3310076"/>
              <a:ext cx="180884" cy="1808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522" name="文字方塊 13">
              <a:extLst>
                <a:ext uri="{FF2B5EF4-FFF2-40B4-BE49-F238E27FC236}">
                  <a16:creationId xmlns="" xmlns:a16="http://schemas.microsoft.com/office/drawing/2014/main" id="{5A2CCA16-6381-99EF-E064-A8F18B54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992" y="3447434"/>
              <a:ext cx="1107439" cy="36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0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5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0BB0ACB-2DE3-4B3C-91F5-4731AF0C8A5A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="" xmlns:a16="http://schemas.microsoft.com/office/drawing/2014/main" id="{7AACBC17-ED40-472E-BFE4-6CF5419AEB4E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巴士、小客車→體育館 進場移動路線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1" name="文字方塊 2">
            <a:extLst>
              <a:ext uri="{FF2B5EF4-FFF2-40B4-BE49-F238E27FC236}">
                <a16:creationId xmlns="" xmlns:a16="http://schemas.microsoft.com/office/drawing/2014/main" id="{E2353D61-7928-426F-96C7-86A49ADF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2" name="文字方塊 2">
            <a:extLst>
              <a:ext uri="{FF2B5EF4-FFF2-40B4-BE49-F238E27FC236}">
                <a16:creationId xmlns="" xmlns:a16="http://schemas.microsoft.com/office/drawing/2014/main" id="{CE2A8486-E539-4F6E-AC09-316CA927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pic>
        <p:nvPicPr>
          <p:cNvPr id="4098" name="圖片 12">
            <a:extLst>
              <a:ext uri="{FF2B5EF4-FFF2-40B4-BE49-F238E27FC236}">
                <a16:creationId xmlns="" xmlns:a16="http://schemas.microsoft.com/office/drawing/2014/main" id="{D677C56D-16A0-0D9C-791B-8D385FDBA0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圖片 8">
            <a:extLst>
              <a:ext uri="{FF2B5EF4-FFF2-40B4-BE49-F238E27FC236}">
                <a16:creationId xmlns="" xmlns:a16="http://schemas.microsoft.com/office/drawing/2014/main" id="{60341EEC-AF09-AFA1-C9AF-C5718F458A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298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圖片 7">
            <a:extLst>
              <a:ext uri="{FF2B5EF4-FFF2-40B4-BE49-F238E27FC236}">
                <a16:creationId xmlns="" xmlns:a16="http://schemas.microsoft.com/office/drawing/2014/main" id="{6AF0E7B9-7FCE-908B-309F-BB5545CC517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709988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圖片 2">
            <a:extLst>
              <a:ext uri="{FF2B5EF4-FFF2-40B4-BE49-F238E27FC236}">
                <a16:creationId xmlns="" xmlns:a16="http://schemas.microsoft.com/office/drawing/2014/main" id="{3E0E1268-6E28-04D7-686D-CB66BA6A07B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36638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4BC5969F-9B60-1071-178D-673F44A13118}"/>
              </a:ext>
            </a:extLst>
          </p:cNvPr>
          <p:cNvSpPr/>
          <p:nvPr/>
        </p:nvSpPr>
        <p:spPr>
          <a:xfrm rot="11094143">
            <a:off x="5716588" y="1985963"/>
            <a:ext cx="431800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CE68D7C7-CF91-1050-B133-7BE70DF3FC5F}"/>
              </a:ext>
            </a:extLst>
          </p:cNvPr>
          <p:cNvSpPr/>
          <p:nvPr/>
        </p:nvSpPr>
        <p:spPr>
          <a:xfrm rot="16543633">
            <a:off x="6920707" y="4963319"/>
            <a:ext cx="354012" cy="2095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4108" name="群組 6">
            <a:extLst>
              <a:ext uri="{FF2B5EF4-FFF2-40B4-BE49-F238E27FC236}">
                <a16:creationId xmlns="" xmlns:a16="http://schemas.microsoft.com/office/drawing/2014/main" id="{926AE1D3-8BDE-A2D3-ABCE-348DF5EEE15C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2816222"/>
            <a:ext cx="1414556" cy="495412"/>
            <a:chOff x="3078332" y="3309942"/>
            <a:chExt cx="1413845" cy="496057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CC7698E2-555B-31D0-916A-CCC6D824006E}"/>
                </a:ext>
              </a:extLst>
            </p:cNvPr>
            <p:cNvSpPr/>
            <p:nvPr/>
          </p:nvSpPr>
          <p:spPr>
            <a:xfrm>
              <a:off x="3578316" y="3309942"/>
              <a:ext cx="180884" cy="1812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14" name="文字方塊 8">
              <a:extLst>
                <a:ext uri="{FF2B5EF4-FFF2-40B4-BE49-F238E27FC236}">
                  <a16:creationId xmlns="" xmlns:a16="http://schemas.microsoft.com/office/drawing/2014/main" id="{54D1E3F6-26F2-E7B3-59E0-D46266A61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8332" y="3436186"/>
              <a:ext cx="1413845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4109" name="群組 9">
            <a:extLst>
              <a:ext uri="{FF2B5EF4-FFF2-40B4-BE49-F238E27FC236}">
                <a16:creationId xmlns="" xmlns:a16="http://schemas.microsoft.com/office/drawing/2014/main" id="{A594AA01-38B2-6BB1-D4B7-295E55247FAC}"/>
              </a:ext>
            </a:extLst>
          </p:cNvPr>
          <p:cNvGrpSpPr>
            <a:grpSpLocks/>
          </p:cNvGrpSpPr>
          <p:nvPr/>
        </p:nvGrpSpPr>
        <p:grpSpPr bwMode="auto">
          <a:xfrm>
            <a:off x="2627786" y="5489575"/>
            <a:ext cx="1266274" cy="507667"/>
            <a:chOff x="3136052" y="3309942"/>
            <a:chExt cx="1265637" cy="507464"/>
          </a:xfrm>
        </p:grpSpPr>
        <p:sp>
          <p:nvSpPr>
            <p:cNvPr id="12" name="橢圓 11">
              <a:extLst>
                <a:ext uri="{FF2B5EF4-FFF2-40B4-BE49-F238E27FC236}">
                  <a16:creationId xmlns="" xmlns:a16="http://schemas.microsoft.com/office/drawing/2014/main" id="{9728BDBC-C460-1E0F-62B6-31631F6AFD26}"/>
                </a:ext>
              </a:extLst>
            </p:cNvPr>
            <p:cNvSpPr/>
            <p:nvPr/>
          </p:nvSpPr>
          <p:spPr>
            <a:xfrm>
              <a:off x="3578269" y="3309942"/>
              <a:ext cx="180884" cy="1809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12" name="文字方塊 12">
              <a:extLst>
                <a:ext uri="{FF2B5EF4-FFF2-40B4-BE49-F238E27FC236}">
                  <a16:creationId xmlns="" xmlns:a16="http://schemas.microsoft.com/office/drawing/2014/main" id="{85618607-96FD-A8BF-E572-3EA011792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052" y="3448222"/>
              <a:ext cx="1265637" cy="36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8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5" y="642942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3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900" y="6429396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8927853-4FAC-4D06-8B97-4DB93417841E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="" xmlns:a16="http://schemas.microsoft.com/office/drawing/2014/main" id="{AFF0A769-AB14-4C26-93C8-07FFD229EE5D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巴士→體育館→校門口移動路線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22530" name="圖片 17">
            <a:extLst>
              <a:ext uri="{FF2B5EF4-FFF2-40B4-BE49-F238E27FC236}">
                <a16:creationId xmlns="" xmlns:a16="http://schemas.microsoft.com/office/drawing/2014/main" id="{E5DF68A4-5922-EA8B-55A5-A568BAE3E7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6362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圖片 9">
            <a:extLst>
              <a:ext uri="{FF2B5EF4-FFF2-40B4-BE49-F238E27FC236}">
                <a16:creationId xmlns="" xmlns:a16="http://schemas.microsoft.com/office/drawing/2014/main" id="{83D8C325-2DAC-0C87-9A40-6E6A78AACF5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箭號: 向右 18">
            <a:extLst>
              <a:ext uri="{FF2B5EF4-FFF2-40B4-BE49-F238E27FC236}">
                <a16:creationId xmlns="" xmlns:a16="http://schemas.microsoft.com/office/drawing/2014/main" id="{D9AFD8D2-D5A1-2B4A-6D9D-33C8EB68979D}"/>
              </a:ext>
            </a:extLst>
          </p:cNvPr>
          <p:cNvSpPr/>
          <p:nvPr/>
        </p:nvSpPr>
        <p:spPr>
          <a:xfrm rot="20622186">
            <a:off x="5927725" y="1895475"/>
            <a:ext cx="360363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="" xmlns:a16="http://schemas.microsoft.com/office/drawing/2014/main" id="{B94076D5-301E-C6AC-089F-88040036E778}"/>
              </a:ext>
            </a:extLst>
          </p:cNvPr>
          <p:cNvSpPr/>
          <p:nvPr/>
        </p:nvSpPr>
        <p:spPr>
          <a:xfrm rot="16200000">
            <a:off x="5928519" y="2626519"/>
            <a:ext cx="358775" cy="179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2536" name="圖片 9">
            <a:extLst>
              <a:ext uri="{FF2B5EF4-FFF2-40B4-BE49-F238E27FC236}">
                <a16:creationId xmlns="" xmlns:a16="http://schemas.microsoft.com/office/drawing/2014/main" id="{C7F15266-0E0C-2EE4-912F-87B3D9D540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9411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圖片 7">
            <a:extLst>
              <a:ext uri="{FF2B5EF4-FFF2-40B4-BE49-F238E27FC236}">
                <a16:creationId xmlns="" xmlns:a16="http://schemas.microsoft.com/office/drawing/2014/main" id="{A3A811CF-7055-5FDD-DED1-49C3A44D2E3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036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0" name="群組 2">
            <a:extLst>
              <a:ext uri="{FF2B5EF4-FFF2-40B4-BE49-F238E27FC236}">
                <a16:creationId xmlns="" xmlns:a16="http://schemas.microsoft.com/office/drawing/2014/main" id="{A4E285D3-781E-CF7D-675D-EA0EEB7C778A}"/>
              </a:ext>
            </a:extLst>
          </p:cNvPr>
          <p:cNvGrpSpPr>
            <a:grpSpLocks/>
          </p:cNvGrpSpPr>
          <p:nvPr/>
        </p:nvGrpSpPr>
        <p:grpSpPr bwMode="auto">
          <a:xfrm>
            <a:off x="2527337" y="2714847"/>
            <a:ext cx="1107996" cy="564925"/>
            <a:chOff x="3114389" y="2927377"/>
            <a:chExt cx="1108772" cy="564218"/>
          </a:xfrm>
        </p:grpSpPr>
        <p:sp>
          <p:nvSpPr>
            <p:cNvPr id="5" name="橢圓 4">
              <a:extLst>
                <a:ext uri="{FF2B5EF4-FFF2-40B4-BE49-F238E27FC236}">
                  <a16:creationId xmlns="" xmlns:a16="http://schemas.microsoft.com/office/drawing/2014/main" id="{9EE02B3B-8D8D-A55B-4F2F-633498131CE6}"/>
                </a:ext>
              </a:extLst>
            </p:cNvPr>
            <p:cNvSpPr/>
            <p:nvPr/>
          </p:nvSpPr>
          <p:spPr>
            <a:xfrm>
              <a:off x="3578225" y="3309262"/>
              <a:ext cx="181102" cy="1823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547" name="文字方塊 5">
              <a:extLst>
                <a:ext uri="{FF2B5EF4-FFF2-40B4-BE49-F238E27FC236}">
                  <a16:creationId xmlns="" xmlns:a16="http://schemas.microsoft.com/office/drawing/2014/main" id="{07740913-2889-5E93-1E6A-0586DE096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389" y="2927377"/>
              <a:ext cx="1108772" cy="36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22541" name="群組 6">
            <a:extLst>
              <a:ext uri="{FF2B5EF4-FFF2-40B4-BE49-F238E27FC236}">
                <a16:creationId xmlns="" xmlns:a16="http://schemas.microsoft.com/office/drawing/2014/main" id="{32FF62F7-C941-BED8-7991-CDE9CF1CBA61}"/>
              </a:ext>
            </a:extLst>
          </p:cNvPr>
          <p:cNvGrpSpPr>
            <a:grpSpLocks/>
          </p:cNvGrpSpPr>
          <p:nvPr/>
        </p:nvGrpSpPr>
        <p:grpSpPr bwMode="auto">
          <a:xfrm>
            <a:off x="2955962" y="5542520"/>
            <a:ext cx="1107996" cy="550307"/>
            <a:chOff x="3114389" y="2938384"/>
            <a:chExt cx="1108772" cy="552970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EBB044BC-8294-060D-D26F-8B9F28E49BEA}"/>
                </a:ext>
              </a:extLst>
            </p:cNvPr>
            <p:cNvSpPr/>
            <p:nvPr/>
          </p:nvSpPr>
          <p:spPr>
            <a:xfrm>
              <a:off x="3578225" y="3309503"/>
              <a:ext cx="181102" cy="1818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545" name="文字方塊 10">
              <a:extLst>
                <a:ext uri="{FF2B5EF4-FFF2-40B4-BE49-F238E27FC236}">
                  <a16:creationId xmlns="" xmlns:a16="http://schemas.microsoft.com/office/drawing/2014/main" id="{1475141F-3322-B7AA-0806-98F18B82F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389" y="2938384"/>
              <a:ext cx="1108772" cy="3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2542" name="文字方塊 12">
            <a:extLst>
              <a:ext uri="{FF2B5EF4-FFF2-40B4-BE49-F238E27FC236}">
                <a16:creationId xmlns="" xmlns:a16="http://schemas.microsoft.com/office/drawing/2014/main" id="{026F09C7-6165-1F8C-435B-DDC5FC94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43706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賦歸</a:t>
            </a:r>
          </a:p>
        </p:txBody>
      </p:sp>
      <p:sp>
        <p:nvSpPr>
          <p:cNvPr id="25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6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B23B8DC9-B236-49EA-974B-40AB415DE559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="" xmlns:a16="http://schemas.microsoft.com/office/drawing/2014/main" id="{4921861F-2097-4BB7-8B8F-0B31BAD52CC5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巴士、小客車→體育館 進場移動路線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6" name="文字方塊 2">
            <a:extLst>
              <a:ext uri="{FF2B5EF4-FFF2-40B4-BE49-F238E27FC236}">
                <a16:creationId xmlns="" xmlns:a16="http://schemas.microsoft.com/office/drawing/2014/main" id="{ED64C121-09D9-45A6-A247-E83504DE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pic>
        <p:nvPicPr>
          <p:cNvPr id="5122" name="圖片 12">
            <a:extLst>
              <a:ext uri="{FF2B5EF4-FFF2-40B4-BE49-F238E27FC236}">
                <a16:creationId xmlns="" xmlns:a16="http://schemas.microsoft.com/office/drawing/2014/main" id="{1D72142E-DA6E-F44F-C370-DF14FCFB58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8">
            <a:extLst>
              <a:ext uri="{FF2B5EF4-FFF2-40B4-BE49-F238E27FC236}">
                <a16:creationId xmlns="" xmlns:a16="http://schemas.microsoft.com/office/drawing/2014/main" id="{2CFEBD4B-8D6F-E6D9-DF4A-69FA2C3A4F8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圖片 7">
            <a:extLst>
              <a:ext uri="{FF2B5EF4-FFF2-40B4-BE49-F238E27FC236}">
                <a16:creationId xmlns="" xmlns:a16="http://schemas.microsoft.com/office/drawing/2014/main" id="{69592FB3-E350-CBDE-015F-4406860BEF8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圖片 2">
            <a:extLst>
              <a:ext uri="{FF2B5EF4-FFF2-40B4-BE49-F238E27FC236}">
                <a16:creationId xmlns="" xmlns:a16="http://schemas.microsoft.com/office/drawing/2014/main" id="{045A1D29-A377-45DB-5C90-94D6EAD0AFE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4B4FE963-D864-DAF7-1F37-96298B14C8E2}"/>
              </a:ext>
            </a:extLst>
          </p:cNvPr>
          <p:cNvSpPr/>
          <p:nvPr/>
        </p:nvSpPr>
        <p:spPr>
          <a:xfrm rot="20962110">
            <a:off x="6796088" y="1563688"/>
            <a:ext cx="407987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D3B50B5B-9F66-D47A-CA6E-6E2CED300DD6}"/>
              </a:ext>
            </a:extLst>
          </p:cNvPr>
          <p:cNvSpPr/>
          <p:nvPr/>
        </p:nvSpPr>
        <p:spPr>
          <a:xfrm rot="16002084">
            <a:off x="6539707" y="4826794"/>
            <a:ext cx="442912" cy="17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34FFB41D-1B44-41F2-0CD1-95B4FABC96F4}"/>
              </a:ext>
            </a:extLst>
          </p:cNvPr>
          <p:cNvSpPr/>
          <p:nvPr/>
        </p:nvSpPr>
        <p:spPr>
          <a:xfrm>
            <a:off x="2165350" y="5132388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134" name="群組 7">
            <a:extLst>
              <a:ext uri="{FF2B5EF4-FFF2-40B4-BE49-F238E27FC236}">
                <a16:creationId xmlns="" xmlns:a16="http://schemas.microsoft.com/office/drawing/2014/main" id="{FE902018-6CFA-5599-DDFC-2EF7CC584733}"/>
              </a:ext>
            </a:extLst>
          </p:cNvPr>
          <p:cNvGrpSpPr>
            <a:grpSpLocks/>
          </p:cNvGrpSpPr>
          <p:nvPr/>
        </p:nvGrpSpPr>
        <p:grpSpPr bwMode="auto">
          <a:xfrm>
            <a:off x="1763689" y="2792411"/>
            <a:ext cx="1292173" cy="549791"/>
            <a:chOff x="3136041" y="3309942"/>
            <a:chExt cx="1291522" cy="551361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A0DAB688-F09C-20D5-D84F-D006C1667A90}"/>
                </a:ext>
              </a:extLst>
            </p:cNvPr>
            <p:cNvSpPr/>
            <p:nvPr/>
          </p:nvSpPr>
          <p:spPr>
            <a:xfrm>
              <a:off x="3578757" y="3309942"/>
              <a:ext cx="180884" cy="1814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140" name="文字方塊 9">
              <a:extLst>
                <a:ext uri="{FF2B5EF4-FFF2-40B4-BE49-F238E27FC236}">
                  <a16:creationId xmlns="" xmlns:a16="http://schemas.microsoft.com/office/drawing/2014/main" id="{290F1D99-4E61-9776-6BB2-433A71B6A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041" y="3490917"/>
              <a:ext cx="1291522" cy="370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5135" name="群組 11">
            <a:extLst>
              <a:ext uri="{FF2B5EF4-FFF2-40B4-BE49-F238E27FC236}">
                <a16:creationId xmlns="" xmlns:a16="http://schemas.microsoft.com/office/drawing/2014/main" id="{975B22E8-95B8-3276-760F-7B69C91C9A45}"/>
              </a:ext>
            </a:extLst>
          </p:cNvPr>
          <p:cNvGrpSpPr>
            <a:grpSpLocks/>
          </p:cNvGrpSpPr>
          <p:nvPr/>
        </p:nvGrpSpPr>
        <p:grpSpPr bwMode="auto">
          <a:xfrm>
            <a:off x="1692020" y="5132385"/>
            <a:ext cx="1338439" cy="550440"/>
            <a:chOff x="3089798" y="3309942"/>
            <a:chExt cx="1337766" cy="550034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C91A8EF3-5D28-EA38-7FB1-B27D054088A8}"/>
                </a:ext>
              </a:extLst>
            </p:cNvPr>
            <p:cNvSpPr/>
            <p:nvPr/>
          </p:nvSpPr>
          <p:spPr>
            <a:xfrm>
              <a:off x="3578757" y="3309942"/>
              <a:ext cx="180884" cy="1808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138" name="文字方塊 13">
              <a:extLst>
                <a:ext uri="{FF2B5EF4-FFF2-40B4-BE49-F238E27FC236}">
                  <a16:creationId xmlns="" xmlns:a16="http://schemas.microsoft.com/office/drawing/2014/main" id="{BB379CE1-BFD4-8C80-2E61-9396D0BFB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798" y="3490917"/>
              <a:ext cx="1337766" cy="36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9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648866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0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09" y="6429396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4B1189B-4818-4778-AE04-8706C56BAF22}"/>
              </a:ext>
            </a:extLst>
          </p:cNvPr>
          <p:cNvSpPr/>
          <p:nvPr/>
        </p:nvSpPr>
        <p:spPr>
          <a:xfrm>
            <a:off x="-15875" y="913343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="" xmlns:a16="http://schemas.microsoft.com/office/drawing/2014/main" id="{5E0CB803-015F-48A4-B8AD-30C84DE64CA0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巴士、小客車→體育館 進場移動路線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6" name="文字方塊 2">
            <a:extLst>
              <a:ext uri="{FF2B5EF4-FFF2-40B4-BE49-F238E27FC236}">
                <a16:creationId xmlns="" xmlns:a16="http://schemas.microsoft.com/office/drawing/2014/main" id="{56715A21-D915-46CB-AC31-6EC28DE6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pic>
        <p:nvPicPr>
          <p:cNvPr id="6146" name="圖片 17">
            <a:extLst>
              <a:ext uri="{FF2B5EF4-FFF2-40B4-BE49-F238E27FC236}">
                <a16:creationId xmlns="" xmlns:a16="http://schemas.microsoft.com/office/drawing/2014/main" id="{3506F674-2A70-B045-87E2-E94369168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圖片 16">
            <a:extLst>
              <a:ext uri="{FF2B5EF4-FFF2-40B4-BE49-F238E27FC236}">
                <a16:creationId xmlns="" xmlns:a16="http://schemas.microsoft.com/office/drawing/2014/main" id="{8B4D5C18-E7CA-2054-5807-1D2851BFFD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圖片 12">
            <a:extLst>
              <a:ext uri="{FF2B5EF4-FFF2-40B4-BE49-F238E27FC236}">
                <a16:creationId xmlns="" xmlns:a16="http://schemas.microsoft.com/office/drawing/2014/main" id="{C3254C8F-F6CC-8612-A41F-179AE698DA0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78936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圖片 7">
            <a:extLst>
              <a:ext uri="{FF2B5EF4-FFF2-40B4-BE49-F238E27FC236}">
                <a16:creationId xmlns="" xmlns:a16="http://schemas.microsoft.com/office/drawing/2014/main" id="{E711F9E1-61E0-138A-561D-510E80C6413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0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607EC64E-E3B6-8A4F-063F-462E52FE640C}"/>
              </a:ext>
            </a:extLst>
          </p:cNvPr>
          <p:cNvSpPr/>
          <p:nvPr/>
        </p:nvSpPr>
        <p:spPr>
          <a:xfrm rot="16688550">
            <a:off x="6704807" y="2399506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A4D662A3-8F76-B017-5BD5-93148886F706}"/>
              </a:ext>
            </a:extLst>
          </p:cNvPr>
          <p:cNvSpPr/>
          <p:nvPr/>
        </p:nvSpPr>
        <p:spPr>
          <a:xfrm>
            <a:off x="2249488" y="2141538"/>
            <a:ext cx="180975" cy="180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714E4750-1D5C-5AF6-CA8B-24457D9228B2}"/>
              </a:ext>
            </a:extLst>
          </p:cNvPr>
          <p:cNvSpPr/>
          <p:nvPr/>
        </p:nvSpPr>
        <p:spPr>
          <a:xfrm rot="11376922">
            <a:off x="6108700" y="4610100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6158" name="群組 7">
            <a:extLst>
              <a:ext uri="{FF2B5EF4-FFF2-40B4-BE49-F238E27FC236}">
                <a16:creationId xmlns="" xmlns:a16="http://schemas.microsoft.com/office/drawing/2014/main" id="{237DE99F-92F9-FB1B-6C4D-21FCF5F1BB17}"/>
              </a:ext>
            </a:extLst>
          </p:cNvPr>
          <p:cNvGrpSpPr>
            <a:grpSpLocks/>
          </p:cNvGrpSpPr>
          <p:nvPr/>
        </p:nvGrpSpPr>
        <p:grpSpPr bwMode="auto">
          <a:xfrm>
            <a:off x="1835695" y="2133598"/>
            <a:ext cx="1251912" cy="549791"/>
            <a:chOff x="3176281" y="3309942"/>
            <a:chExt cx="1251283" cy="551361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01A72705-C104-09C3-3A91-DD98AFA818CF}"/>
                </a:ext>
              </a:extLst>
            </p:cNvPr>
            <p:cNvSpPr/>
            <p:nvPr/>
          </p:nvSpPr>
          <p:spPr>
            <a:xfrm>
              <a:off x="3578757" y="3309942"/>
              <a:ext cx="180884" cy="1814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64" name="文字方塊 9">
              <a:extLst>
                <a:ext uri="{FF2B5EF4-FFF2-40B4-BE49-F238E27FC236}">
                  <a16:creationId xmlns="" xmlns:a16="http://schemas.microsoft.com/office/drawing/2014/main" id="{F1FAEFFA-475D-9936-6814-764F26415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281" y="3490917"/>
              <a:ext cx="1251283" cy="370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6159" name="群組 11">
            <a:extLst>
              <a:ext uri="{FF2B5EF4-FFF2-40B4-BE49-F238E27FC236}">
                <a16:creationId xmlns="" xmlns:a16="http://schemas.microsoft.com/office/drawing/2014/main" id="{5CC93EC1-CDB3-58E6-A1E0-E169FFFF7117}"/>
              </a:ext>
            </a:extLst>
          </p:cNvPr>
          <p:cNvGrpSpPr>
            <a:grpSpLocks/>
          </p:cNvGrpSpPr>
          <p:nvPr/>
        </p:nvGrpSpPr>
        <p:grpSpPr bwMode="auto">
          <a:xfrm>
            <a:off x="1763687" y="4613277"/>
            <a:ext cx="1309629" cy="550441"/>
            <a:chOff x="3118593" y="3309942"/>
            <a:chExt cx="1308972" cy="550033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AA3F2F3F-056D-4C51-7F87-4F4D30CD3B85}"/>
                </a:ext>
              </a:extLst>
            </p:cNvPr>
            <p:cNvSpPr/>
            <p:nvPr/>
          </p:nvSpPr>
          <p:spPr>
            <a:xfrm>
              <a:off x="3578758" y="3309942"/>
              <a:ext cx="180884" cy="1808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162" name="文字方塊 13">
              <a:extLst>
                <a:ext uri="{FF2B5EF4-FFF2-40B4-BE49-F238E27FC236}">
                  <a16:creationId xmlns="" xmlns:a16="http://schemas.microsoft.com/office/drawing/2014/main" id="{CBD64399-92D0-57C7-BA8B-08D1200FC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593" y="3490917"/>
              <a:ext cx="1308972" cy="36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9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0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09" y="6429396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553E3A41-8530-4E2E-8A3C-988A09AF6A2F}"/>
              </a:ext>
            </a:extLst>
          </p:cNvPr>
          <p:cNvSpPr/>
          <p:nvPr/>
        </p:nvSpPr>
        <p:spPr>
          <a:xfrm>
            <a:off x="-15875" y="913343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7A58D8FD-AC71-4F9A-B746-AA4062C7AE3F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巴士、小客車→體育館 進場移動路線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7170" name="圖片 12">
            <a:extLst>
              <a:ext uri="{FF2B5EF4-FFF2-40B4-BE49-F238E27FC236}">
                <a16:creationId xmlns="" xmlns:a16="http://schemas.microsoft.com/office/drawing/2014/main" id="{45A277C9-7B88-74DC-0A52-F793444056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圖片 8">
            <a:extLst>
              <a:ext uri="{FF2B5EF4-FFF2-40B4-BE49-F238E27FC236}">
                <a16:creationId xmlns="" xmlns:a16="http://schemas.microsoft.com/office/drawing/2014/main" id="{7018BEED-9500-0B77-35A1-417C635BD5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20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圖片 7">
            <a:extLst>
              <a:ext uri="{FF2B5EF4-FFF2-40B4-BE49-F238E27FC236}">
                <a16:creationId xmlns="" xmlns:a16="http://schemas.microsoft.com/office/drawing/2014/main" id="{4F845615-009E-0036-9A0A-B050FA57BA4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717925"/>
            <a:ext cx="44624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2">
            <a:extLst>
              <a:ext uri="{FF2B5EF4-FFF2-40B4-BE49-F238E27FC236}">
                <a16:creationId xmlns="" xmlns:a16="http://schemas.microsoft.com/office/drawing/2014/main" id="{FDEB47CD-8597-18D7-B89E-B02F41F6EC5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620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2DA684F1-89F5-2AB2-90EF-891B2D3BE330}"/>
              </a:ext>
            </a:extLst>
          </p:cNvPr>
          <p:cNvSpPr/>
          <p:nvPr/>
        </p:nvSpPr>
        <p:spPr>
          <a:xfrm rot="11357682">
            <a:off x="7167563" y="1627188"/>
            <a:ext cx="339725" cy="2047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70E556AE-5730-1670-9E47-BD7794EDAFF3}"/>
              </a:ext>
            </a:extLst>
          </p:cNvPr>
          <p:cNvSpPr/>
          <p:nvPr/>
        </p:nvSpPr>
        <p:spPr>
          <a:xfrm rot="18417256">
            <a:off x="5522119" y="5098257"/>
            <a:ext cx="431800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7181" name="群組 2">
            <a:extLst>
              <a:ext uri="{FF2B5EF4-FFF2-40B4-BE49-F238E27FC236}">
                <a16:creationId xmlns="" xmlns:a16="http://schemas.microsoft.com/office/drawing/2014/main" id="{9CBD128D-A8DD-0F9B-F04D-2016193DA6B5}"/>
              </a:ext>
            </a:extLst>
          </p:cNvPr>
          <p:cNvGrpSpPr>
            <a:grpSpLocks/>
          </p:cNvGrpSpPr>
          <p:nvPr/>
        </p:nvGrpSpPr>
        <p:grpSpPr bwMode="auto">
          <a:xfrm>
            <a:off x="1331641" y="1728786"/>
            <a:ext cx="1346393" cy="550440"/>
            <a:chOff x="3081848" y="3309942"/>
            <a:chExt cx="1345716" cy="550034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458369F1-C771-D116-1EEE-C2F1E00AF9D5}"/>
                </a:ext>
              </a:extLst>
            </p:cNvPr>
            <p:cNvSpPr/>
            <p:nvPr/>
          </p:nvSpPr>
          <p:spPr>
            <a:xfrm>
              <a:off x="3578757" y="3309942"/>
              <a:ext cx="180884" cy="1808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87" name="文字方塊 9">
              <a:extLst>
                <a:ext uri="{FF2B5EF4-FFF2-40B4-BE49-F238E27FC236}">
                  <a16:creationId xmlns="" xmlns:a16="http://schemas.microsoft.com/office/drawing/2014/main" id="{EF4746CB-5A29-2418-4124-584F3AD0E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848" y="3490917"/>
              <a:ext cx="1345716" cy="36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7182" name="群組 11">
            <a:extLst>
              <a:ext uri="{FF2B5EF4-FFF2-40B4-BE49-F238E27FC236}">
                <a16:creationId xmlns="" xmlns:a16="http://schemas.microsoft.com/office/drawing/2014/main" id="{FAA1E46F-1929-98FC-B724-51478AACD17D}"/>
              </a:ext>
            </a:extLst>
          </p:cNvPr>
          <p:cNvGrpSpPr>
            <a:grpSpLocks/>
          </p:cNvGrpSpPr>
          <p:nvPr/>
        </p:nvGrpSpPr>
        <p:grpSpPr bwMode="auto">
          <a:xfrm>
            <a:off x="1423986" y="4514845"/>
            <a:ext cx="1273410" cy="369332"/>
            <a:chOff x="3578225" y="3269624"/>
            <a:chExt cx="1273305" cy="371120"/>
          </a:xfrm>
        </p:grpSpPr>
        <p:sp>
          <p:nvSpPr>
            <p:cNvPr id="13" name="橢圓 12">
              <a:extLst>
                <a:ext uri="{FF2B5EF4-FFF2-40B4-BE49-F238E27FC236}">
                  <a16:creationId xmlns="" xmlns:a16="http://schemas.microsoft.com/office/drawing/2014/main" id="{06610475-B657-0442-0EE4-50EFDDA0DB07}"/>
                </a:ext>
              </a:extLst>
            </p:cNvPr>
            <p:cNvSpPr/>
            <p:nvPr/>
          </p:nvSpPr>
          <p:spPr>
            <a:xfrm>
              <a:off x="3578225" y="3309504"/>
              <a:ext cx="180960" cy="1818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85" name="文字方塊 13">
              <a:extLst>
                <a:ext uri="{FF2B5EF4-FFF2-40B4-BE49-F238E27FC236}">
                  <a16:creationId xmlns="" xmlns:a16="http://schemas.microsoft.com/office/drawing/2014/main" id="{CA09CE6C-575D-B82A-086C-7BAB19932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626" y="3269624"/>
              <a:ext cx="1107904" cy="37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20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1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EB5C22C0-00BF-4BEB-95D6-038CE4F15A4B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C01514C1-1663-48DB-BC34-07CB524A6976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體育館巴士臨停下車處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( </a:t>
            </a:r>
            <a:r>
              <a:rPr lang="zh-TW" altLang="en-US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共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處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1" name="文字方塊 2">
            <a:extLst>
              <a:ext uri="{FF2B5EF4-FFF2-40B4-BE49-F238E27FC236}">
                <a16:creationId xmlns="" xmlns:a16="http://schemas.microsoft.com/office/drawing/2014/main" id="{6A6EDE8B-D4EA-45F8-9B8C-0340167E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pic>
        <p:nvPicPr>
          <p:cNvPr id="8194" name="圖片 7">
            <a:extLst>
              <a:ext uri="{FF2B5EF4-FFF2-40B4-BE49-F238E27FC236}">
                <a16:creationId xmlns="" xmlns:a16="http://schemas.microsoft.com/office/drawing/2014/main" id="{30CF0200-6703-796A-D476-360FD04888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5850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圖片 2">
            <a:extLst>
              <a:ext uri="{FF2B5EF4-FFF2-40B4-BE49-F238E27FC236}">
                <a16:creationId xmlns="" xmlns:a16="http://schemas.microsoft.com/office/drawing/2014/main" id="{B3D70601-BEB6-E049-5A5C-4C6CCD3B27B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73150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6D3FC186-E880-2B2C-9E60-3077961E0E85}"/>
              </a:ext>
            </a:extLst>
          </p:cNvPr>
          <p:cNvSpPr/>
          <p:nvPr/>
        </p:nvSpPr>
        <p:spPr>
          <a:xfrm rot="13492175">
            <a:off x="7405688" y="5345113"/>
            <a:ext cx="433387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68E1C6C0-68FC-72DB-A340-CD1728339F82}"/>
              </a:ext>
            </a:extLst>
          </p:cNvPr>
          <p:cNvSpPr/>
          <p:nvPr/>
        </p:nvSpPr>
        <p:spPr>
          <a:xfrm>
            <a:off x="3752850" y="5748338"/>
            <a:ext cx="179388" cy="180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C15F3044-D7E9-94ED-DC14-BCF22C45ED83}"/>
              </a:ext>
            </a:extLst>
          </p:cNvPr>
          <p:cNvSpPr/>
          <p:nvPr/>
        </p:nvSpPr>
        <p:spPr>
          <a:xfrm>
            <a:off x="7164388" y="2120900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/>
              <a:t>P1</a:t>
            </a:r>
            <a:endParaRPr lang="zh-TW" altLang="en-US" sz="1000" dirty="0"/>
          </a:p>
        </p:txBody>
      </p:sp>
      <p:pic>
        <p:nvPicPr>
          <p:cNvPr id="8200" name="圖片 12">
            <a:extLst>
              <a:ext uri="{FF2B5EF4-FFF2-40B4-BE49-F238E27FC236}">
                <a16:creationId xmlns="" xmlns:a16="http://schemas.microsoft.com/office/drawing/2014/main" id="{1E817F35-FA7E-C31E-CA69-356E1D43263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95688"/>
            <a:ext cx="4464050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 16">
            <a:extLst>
              <a:ext uri="{FF2B5EF4-FFF2-40B4-BE49-F238E27FC236}">
                <a16:creationId xmlns="" xmlns:a16="http://schemas.microsoft.com/office/drawing/2014/main" id="{41653B3C-C8B4-12D6-F4CF-C7E1737E7110}"/>
              </a:ext>
            </a:extLst>
          </p:cNvPr>
          <p:cNvSpPr/>
          <p:nvPr/>
        </p:nvSpPr>
        <p:spPr>
          <a:xfrm>
            <a:off x="779463" y="3890963"/>
            <a:ext cx="360362" cy="36036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50" dirty="0"/>
              <a:t>P2</a:t>
            </a:r>
            <a:endParaRPr lang="zh-TW" altLang="en-US" sz="1050" dirty="0"/>
          </a:p>
        </p:txBody>
      </p:sp>
      <p:pic>
        <p:nvPicPr>
          <p:cNvPr id="8202" name="圖片 18">
            <a:extLst>
              <a:ext uri="{FF2B5EF4-FFF2-40B4-BE49-F238E27FC236}">
                <a16:creationId xmlns="" xmlns:a16="http://schemas.microsoft.com/office/drawing/2014/main" id="{BE44A272-0C28-B8DC-B3C3-BFC56D8CBA4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5688"/>
            <a:ext cx="4464050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橢圓 19">
            <a:extLst>
              <a:ext uri="{FF2B5EF4-FFF2-40B4-BE49-F238E27FC236}">
                <a16:creationId xmlns="" xmlns:a16="http://schemas.microsoft.com/office/drawing/2014/main" id="{C322AC29-F5D2-0289-6D0F-EF3EAD9AAA76}"/>
              </a:ext>
            </a:extLst>
          </p:cNvPr>
          <p:cNvSpPr/>
          <p:nvPr/>
        </p:nvSpPr>
        <p:spPr>
          <a:xfrm>
            <a:off x="7021513" y="4646613"/>
            <a:ext cx="358775" cy="35877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900" dirty="0"/>
              <a:t>P3</a:t>
            </a:r>
            <a:endParaRPr lang="zh-TW" altLang="en-US" sz="900" dirty="0"/>
          </a:p>
        </p:txBody>
      </p:sp>
      <p:sp>
        <p:nvSpPr>
          <p:cNvPr id="3" name="橢圓 2">
            <a:extLst>
              <a:ext uri="{FF2B5EF4-FFF2-40B4-BE49-F238E27FC236}">
                <a16:creationId xmlns="" xmlns:a16="http://schemas.microsoft.com/office/drawing/2014/main" id="{AD9A0BAA-374D-8C2E-EC36-A09B3C181C29}"/>
              </a:ext>
            </a:extLst>
          </p:cNvPr>
          <p:cNvSpPr/>
          <p:nvPr/>
        </p:nvSpPr>
        <p:spPr>
          <a:xfrm>
            <a:off x="1476375" y="1912938"/>
            <a:ext cx="142875" cy="14287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P1</a:t>
            </a:r>
            <a:endParaRPr lang="zh-TW" altLang="en-US" sz="500" dirty="0"/>
          </a:p>
        </p:txBody>
      </p:sp>
      <p:sp>
        <p:nvSpPr>
          <p:cNvPr id="5" name="橢圓 4">
            <a:extLst>
              <a:ext uri="{FF2B5EF4-FFF2-40B4-BE49-F238E27FC236}">
                <a16:creationId xmlns="" xmlns:a16="http://schemas.microsoft.com/office/drawing/2014/main" id="{C88D7E27-9943-1DE6-3D07-67BF0BA26D94}"/>
              </a:ext>
            </a:extLst>
          </p:cNvPr>
          <p:cNvSpPr/>
          <p:nvPr/>
        </p:nvSpPr>
        <p:spPr>
          <a:xfrm>
            <a:off x="1331913" y="2098675"/>
            <a:ext cx="144462" cy="1444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P2</a:t>
            </a:r>
            <a:endParaRPr lang="zh-TW" altLang="en-US" sz="500" dirty="0"/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75EC5DBD-0E52-D08B-C160-CC20F0DEBCF0}"/>
              </a:ext>
            </a:extLst>
          </p:cNvPr>
          <p:cNvSpPr/>
          <p:nvPr/>
        </p:nvSpPr>
        <p:spPr>
          <a:xfrm>
            <a:off x="1187450" y="2346325"/>
            <a:ext cx="144463" cy="1444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P3</a:t>
            </a:r>
            <a:endParaRPr lang="zh-TW" altLang="en-US" sz="500" dirty="0"/>
          </a:p>
        </p:txBody>
      </p:sp>
      <p:sp>
        <p:nvSpPr>
          <p:cNvPr id="22" name="文字方塊 2">
            <a:hlinkClick r:id="rId7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EFA91C6E-6C79-47FB-ABB5-798F4A40020B}"/>
              </a:ext>
            </a:extLst>
          </p:cNvPr>
          <p:cNvSpPr/>
          <p:nvPr/>
        </p:nvSpPr>
        <p:spPr>
          <a:xfrm>
            <a:off x="-15876" y="913343"/>
            <a:ext cx="9159875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6B9E067F-DD1D-4599-B8A1-9CA5E23D49D4}"/>
              </a:ext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巴士→校門口 移動路線</a:t>
            </a:r>
            <a:endParaRPr lang="zh-TW" altLang="en-US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9218" name="圖片 10">
            <a:extLst>
              <a:ext uri="{FF2B5EF4-FFF2-40B4-BE49-F238E27FC236}">
                <a16:creationId xmlns="" xmlns:a16="http://schemas.microsoft.com/office/drawing/2014/main" id="{CD96F571-1F9E-3A10-D925-FC704ED2C2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9">
            <a:extLst>
              <a:ext uri="{FF2B5EF4-FFF2-40B4-BE49-F238E27FC236}">
                <a16:creationId xmlns="" xmlns:a16="http://schemas.microsoft.com/office/drawing/2014/main" id="{771AE538-B3F8-1E88-6259-A0BF7D5B76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12">
            <a:extLst>
              <a:ext uri="{FF2B5EF4-FFF2-40B4-BE49-F238E27FC236}">
                <a16:creationId xmlns="" xmlns:a16="http://schemas.microsoft.com/office/drawing/2014/main" id="{C9B83D30-C3FE-57AA-EFC8-B724F735875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圖片 7">
            <a:extLst>
              <a:ext uri="{FF2B5EF4-FFF2-40B4-BE49-F238E27FC236}">
                <a16:creationId xmlns="" xmlns:a16="http://schemas.microsoft.com/office/drawing/2014/main" id="{8B423C66-C6D6-9A45-34F9-DB7528F8923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513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3C0F8F6E-E9C6-CB51-EB44-73EE462488FD}"/>
              </a:ext>
            </a:extLst>
          </p:cNvPr>
          <p:cNvSpPr/>
          <p:nvPr/>
        </p:nvSpPr>
        <p:spPr>
          <a:xfrm rot="15560437">
            <a:off x="6353969" y="1989931"/>
            <a:ext cx="433388" cy="2381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FD6E8F60-56E9-AC12-A940-E2374C0F6ECE}"/>
              </a:ext>
            </a:extLst>
          </p:cNvPr>
          <p:cNvSpPr/>
          <p:nvPr/>
        </p:nvSpPr>
        <p:spPr>
          <a:xfrm rot="11099570">
            <a:off x="5973763" y="4762500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3FDD2E85-258F-9720-705A-5FEA0277127F}"/>
              </a:ext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229" name="群組 4">
            <a:extLst>
              <a:ext uri="{FF2B5EF4-FFF2-40B4-BE49-F238E27FC236}">
                <a16:creationId xmlns="" xmlns:a16="http://schemas.microsoft.com/office/drawing/2014/main" id="{646F5097-9619-10D6-7FA4-F979D839EFF2}"/>
              </a:ext>
            </a:extLst>
          </p:cNvPr>
          <p:cNvGrpSpPr>
            <a:grpSpLocks/>
          </p:cNvGrpSpPr>
          <p:nvPr/>
        </p:nvGrpSpPr>
        <p:grpSpPr bwMode="auto">
          <a:xfrm>
            <a:off x="790615" y="1806091"/>
            <a:ext cx="1107996" cy="541819"/>
            <a:chOff x="3114663" y="2949548"/>
            <a:chExt cx="1108119" cy="541143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DBCB5527-A10B-2FDB-DD3C-D75C42301CCB}"/>
                </a:ext>
              </a:extLst>
            </p:cNvPr>
            <p:cNvSpPr/>
            <p:nvPr/>
          </p:nvSpPr>
          <p:spPr>
            <a:xfrm>
              <a:off x="3578225" y="3309942"/>
              <a:ext cx="180995" cy="1807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35" name="文字方塊 8">
              <a:extLst>
                <a:ext uri="{FF2B5EF4-FFF2-40B4-BE49-F238E27FC236}">
                  <a16:creationId xmlns="" xmlns:a16="http://schemas.microsoft.com/office/drawing/2014/main" id="{E1029EEF-F8BD-6373-15C5-68CF39F88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663" y="2949548"/>
              <a:ext cx="1108119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9230" name="群組 9">
            <a:extLst>
              <a:ext uri="{FF2B5EF4-FFF2-40B4-BE49-F238E27FC236}">
                <a16:creationId xmlns="" xmlns:a16="http://schemas.microsoft.com/office/drawing/2014/main" id="{48D7687B-2A50-AA2F-2A8D-AF0E43620675}"/>
              </a:ext>
            </a:extLst>
          </p:cNvPr>
          <p:cNvGrpSpPr>
            <a:grpSpLocks/>
          </p:cNvGrpSpPr>
          <p:nvPr/>
        </p:nvGrpSpPr>
        <p:grpSpPr bwMode="auto">
          <a:xfrm>
            <a:off x="628688" y="4602993"/>
            <a:ext cx="1107996" cy="554790"/>
            <a:chOff x="3114755" y="2936704"/>
            <a:chExt cx="1107925" cy="554098"/>
          </a:xfrm>
        </p:grpSpPr>
        <p:sp>
          <p:nvSpPr>
            <p:cNvPr id="12" name="橢圓 11">
              <a:extLst>
                <a:ext uri="{FF2B5EF4-FFF2-40B4-BE49-F238E27FC236}">
                  <a16:creationId xmlns="" xmlns:a16="http://schemas.microsoft.com/office/drawing/2014/main" id="{09E93AD6-F778-DEBA-B43C-38EB59D4D899}"/>
                </a:ext>
              </a:extLst>
            </p:cNvPr>
            <p:cNvSpPr/>
            <p:nvPr/>
          </p:nvSpPr>
          <p:spPr>
            <a:xfrm>
              <a:off x="3578237" y="3310053"/>
              <a:ext cx="180963" cy="1807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233" name="文字方塊 12">
              <a:extLst>
                <a:ext uri="{FF2B5EF4-FFF2-40B4-BE49-F238E27FC236}">
                  <a16:creationId xmlns="" xmlns:a16="http://schemas.microsoft.com/office/drawing/2014/main" id="{A4A9A032-85F1-09E3-C7B1-608E47795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755" y="2936704"/>
              <a:ext cx="1107925" cy="36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9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2461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2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24583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B72B39E-374F-425A-B848-83D3B2C6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" y="6373894"/>
            <a:ext cx="9144000" cy="51149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1BCAAA98-C73C-4A42-AE94-064A2ADE60EE}"/>
              </a:ext>
            </a:extLst>
          </p:cNvPr>
          <p:cNvSpPr/>
          <p:nvPr/>
        </p:nvSpPr>
        <p:spPr>
          <a:xfrm>
            <a:off x="-15876" y="913343"/>
            <a:ext cx="9159875" cy="5480903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71F9EB54-745E-48CC-AA5A-C48C543C120C}"/>
              </a:ext>
            </a:extLst>
          </p:cNvPr>
          <p:cNvSpPr>
            <a:spLocks noGrp="1"/>
          </p:cNvSpPr>
          <p:nvPr/>
        </p:nvSpPr>
        <p:spPr bwMode="auto">
          <a:xfrm>
            <a:off x="0" y="1280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巴士→校門口 移動路線</a:t>
            </a:r>
            <a:endParaRPr lang="zh-TW" altLang="en-US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="" xmlns:a16="http://schemas.microsoft.com/office/drawing/2014/main" id="{33B25F2C-F798-41E3-A3A0-59866D19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6" y="647958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5" name="文字方塊 2">
            <a:extLst>
              <a:ext uri="{FF2B5EF4-FFF2-40B4-BE49-F238E27FC236}">
                <a16:creationId xmlns="" xmlns:a16="http://schemas.microsoft.com/office/drawing/2014/main" id="{F477A6EC-2F4E-4029-8FEB-84BA836D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791" y="6479582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pic>
        <p:nvPicPr>
          <p:cNvPr id="10242" name="圖片 3">
            <a:extLst>
              <a:ext uri="{FF2B5EF4-FFF2-40B4-BE49-F238E27FC236}">
                <a16:creationId xmlns="" xmlns:a16="http://schemas.microsoft.com/office/drawing/2014/main" id="{E28CCF6B-368C-CED8-9FB6-41A2EC1AB86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68935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8">
            <a:extLst>
              <a:ext uri="{FF2B5EF4-FFF2-40B4-BE49-F238E27FC236}">
                <a16:creationId xmlns="" xmlns:a16="http://schemas.microsoft.com/office/drawing/2014/main" id="{54ED3C19-304C-8B85-9548-85F261CBDE1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05092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10">
            <a:extLst>
              <a:ext uri="{FF2B5EF4-FFF2-40B4-BE49-F238E27FC236}">
                <a16:creationId xmlns="" xmlns:a16="http://schemas.microsoft.com/office/drawing/2014/main" id="{2B414C3F-82A2-521D-6152-27BAA3A43FA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9">
            <a:extLst>
              <a:ext uri="{FF2B5EF4-FFF2-40B4-BE49-F238E27FC236}">
                <a16:creationId xmlns="" xmlns:a16="http://schemas.microsoft.com/office/drawing/2014/main" id="{1DEE1BAD-973B-1E9D-3649-8ECD9A5BC70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="" xmlns:a16="http://schemas.microsoft.com/office/drawing/2014/main" id="{8C4BECF2-813E-22B0-3DAF-C49786B51292}"/>
              </a:ext>
            </a:extLst>
          </p:cNvPr>
          <p:cNvSpPr/>
          <p:nvPr/>
        </p:nvSpPr>
        <p:spPr>
          <a:xfrm rot="20628037">
            <a:off x="7556500" y="2138363"/>
            <a:ext cx="433388" cy="2381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="" xmlns:a16="http://schemas.microsoft.com/office/drawing/2014/main" id="{AA962C2C-B7F9-6282-149A-D2A3E0F4E1DC}"/>
              </a:ext>
            </a:extLst>
          </p:cNvPr>
          <p:cNvSpPr/>
          <p:nvPr/>
        </p:nvSpPr>
        <p:spPr>
          <a:xfrm rot="21331205">
            <a:off x="6772275" y="4403725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F01BE005-CF84-F06F-8A89-67DE323DD8B7}"/>
              </a:ext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0253" name="群組 4">
            <a:extLst>
              <a:ext uri="{FF2B5EF4-FFF2-40B4-BE49-F238E27FC236}">
                <a16:creationId xmlns="" xmlns:a16="http://schemas.microsoft.com/office/drawing/2014/main" id="{AF5F83AC-C7C3-2C1D-458A-F016DDE1BDBB}"/>
              </a:ext>
            </a:extLst>
          </p:cNvPr>
          <p:cNvGrpSpPr>
            <a:grpSpLocks/>
          </p:cNvGrpSpPr>
          <p:nvPr/>
        </p:nvGrpSpPr>
        <p:grpSpPr bwMode="auto">
          <a:xfrm>
            <a:off x="1370012" y="2565398"/>
            <a:ext cx="1107996" cy="590033"/>
            <a:chOff x="3048209" y="3309942"/>
            <a:chExt cx="1107439" cy="589383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372D3CD1-BA1F-E72D-978F-C1495F4B7367}"/>
                </a:ext>
              </a:extLst>
            </p:cNvPr>
            <p:cNvSpPr/>
            <p:nvPr/>
          </p:nvSpPr>
          <p:spPr>
            <a:xfrm>
              <a:off x="3578167" y="3309942"/>
              <a:ext cx="180884" cy="1807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260" name="文字方塊 8">
              <a:extLst>
                <a:ext uri="{FF2B5EF4-FFF2-40B4-BE49-F238E27FC236}">
                  <a16:creationId xmlns="" xmlns:a16="http://schemas.microsoft.com/office/drawing/2014/main" id="{BA27D846-6E39-A5CE-0760-BAA1397BA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209" y="3530400"/>
              <a:ext cx="1107439" cy="36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0254" name="群組 9">
            <a:extLst>
              <a:ext uri="{FF2B5EF4-FFF2-40B4-BE49-F238E27FC236}">
                <a16:creationId xmlns="" xmlns:a16="http://schemas.microsoft.com/office/drawing/2014/main" id="{C242B1BA-1205-A59E-CA83-13FFC5F2D1C9}"/>
              </a:ext>
            </a:extLst>
          </p:cNvPr>
          <p:cNvGrpSpPr>
            <a:grpSpLocks/>
          </p:cNvGrpSpPr>
          <p:nvPr/>
        </p:nvGrpSpPr>
        <p:grpSpPr bwMode="auto">
          <a:xfrm>
            <a:off x="1778041" y="5377512"/>
            <a:ext cx="1244560" cy="369332"/>
            <a:chOff x="2514720" y="3201306"/>
            <a:chExt cx="1244480" cy="368870"/>
          </a:xfrm>
        </p:grpSpPr>
        <p:sp>
          <p:nvSpPr>
            <p:cNvPr id="12" name="橢圓 11">
              <a:extLst>
                <a:ext uri="{FF2B5EF4-FFF2-40B4-BE49-F238E27FC236}">
                  <a16:creationId xmlns="" xmlns:a16="http://schemas.microsoft.com/office/drawing/2014/main" id="{7DBA419E-29B8-4DCE-3E66-57B5B608C9D3}"/>
                </a:ext>
              </a:extLst>
            </p:cNvPr>
            <p:cNvSpPr/>
            <p:nvPr/>
          </p:nvSpPr>
          <p:spPr>
            <a:xfrm>
              <a:off x="3578237" y="3310053"/>
              <a:ext cx="180963" cy="1807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258" name="文字方塊 12">
              <a:extLst>
                <a:ext uri="{FF2B5EF4-FFF2-40B4-BE49-F238E27FC236}">
                  <a16:creationId xmlns="" xmlns:a16="http://schemas.microsoft.com/office/drawing/2014/main" id="{ED92ACAE-FBD0-C394-2851-C791A180E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720" y="3201306"/>
              <a:ext cx="1107925" cy="36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4" name="箭號: 向右 13">
            <a:extLst>
              <a:ext uri="{FF2B5EF4-FFF2-40B4-BE49-F238E27FC236}">
                <a16:creationId xmlns="" xmlns:a16="http://schemas.microsoft.com/office/drawing/2014/main" id="{08D5D39B-5707-D88A-9315-2E76FE5C90B4}"/>
              </a:ext>
            </a:extLst>
          </p:cNvPr>
          <p:cNvSpPr/>
          <p:nvPr/>
        </p:nvSpPr>
        <p:spPr>
          <a:xfrm rot="16843867">
            <a:off x="6453188" y="4967288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1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8869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6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88662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17B5C5AE-F71A-46C6-94F9-D85D054E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" y="6373894"/>
            <a:ext cx="9144000" cy="51149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DEBFEEBC-B3BD-4EB2-9084-3A69B594ED60}"/>
              </a:ext>
            </a:extLst>
          </p:cNvPr>
          <p:cNvSpPr/>
          <p:nvPr/>
        </p:nvSpPr>
        <p:spPr>
          <a:xfrm>
            <a:off x="-15876" y="913343"/>
            <a:ext cx="9159875" cy="5480903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="" xmlns:a16="http://schemas.microsoft.com/office/drawing/2014/main" id="{F7B5DD75-E423-420F-B9B8-16691E229077}"/>
              </a:ext>
            </a:extLst>
          </p:cNvPr>
          <p:cNvSpPr>
            <a:spLocks noGrp="1"/>
          </p:cNvSpPr>
          <p:nvPr/>
        </p:nvSpPr>
        <p:spPr bwMode="auto">
          <a:xfrm>
            <a:off x="0" y="1279"/>
            <a:ext cx="9144000" cy="928688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靜宜大學 巴士→校門口 移動路線</a:t>
            </a:r>
            <a:endParaRPr lang="zh-TW" altLang="en-US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="" xmlns:a16="http://schemas.microsoft.com/office/drawing/2014/main" id="{72748105-34ED-47B9-9AF1-D6AE6E60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6" y="647958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5" name="文字方塊 2">
            <a:extLst>
              <a:ext uri="{FF2B5EF4-FFF2-40B4-BE49-F238E27FC236}">
                <a16:creationId xmlns="" xmlns:a16="http://schemas.microsoft.com/office/drawing/2014/main" id="{7B4D351D-4381-45FC-92CF-8FE737E87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791" y="6479582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  <p:pic>
        <p:nvPicPr>
          <p:cNvPr id="11266" name="圖片 17">
            <a:extLst>
              <a:ext uri="{FF2B5EF4-FFF2-40B4-BE49-F238E27FC236}">
                <a16:creationId xmlns="" xmlns:a16="http://schemas.microsoft.com/office/drawing/2014/main" id="{EDEE9A82-9F4C-5DA1-CB30-1C0597DDED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063625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圖片 7">
            <a:extLst>
              <a:ext uri="{FF2B5EF4-FFF2-40B4-BE49-F238E27FC236}">
                <a16:creationId xmlns="" xmlns:a16="http://schemas.microsoft.com/office/drawing/2014/main" id="{BC6D2A59-BC60-9E38-76DE-DF21DB8575A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036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圖片 10">
            <a:extLst>
              <a:ext uri="{FF2B5EF4-FFF2-40B4-BE49-F238E27FC236}">
                <a16:creationId xmlns="" xmlns:a16="http://schemas.microsoft.com/office/drawing/2014/main" id="{1D2F6E91-7B71-EEC0-7C0A-2653526538C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圖片 9">
            <a:extLst>
              <a:ext uri="{FF2B5EF4-FFF2-40B4-BE49-F238E27FC236}">
                <a16:creationId xmlns="" xmlns:a16="http://schemas.microsoft.com/office/drawing/2014/main" id="{C0C1E9AC-5FC7-D429-8933-3218C7C0754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E78201E2-C09A-B43A-0D70-A52743970FAF}"/>
              </a:ext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1275" name="群組 4">
            <a:extLst>
              <a:ext uri="{FF2B5EF4-FFF2-40B4-BE49-F238E27FC236}">
                <a16:creationId xmlns="" xmlns:a16="http://schemas.microsoft.com/office/drawing/2014/main" id="{10AE9563-8DE9-32A2-6DA1-DA2E355D697D}"/>
              </a:ext>
            </a:extLst>
          </p:cNvPr>
          <p:cNvGrpSpPr>
            <a:grpSpLocks/>
          </p:cNvGrpSpPr>
          <p:nvPr/>
        </p:nvGrpSpPr>
        <p:grpSpPr bwMode="auto">
          <a:xfrm>
            <a:off x="2035952" y="3090876"/>
            <a:ext cx="1286685" cy="369332"/>
            <a:chOff x="2473013" y="3216397"/>
            <a:chExt cx="1286038" cy="368925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9E633F7B-7342-EC3B-DC9D-C48B8AACDC20}"/>
                </a:ext>
              </a:extLst>
            </p:cNvPr>
            <p:cNvSpPr/>
            <p:nvPr/>
          </p:nvSpPr>
          <p:spPr>
            <a:xfrm>
              <a:off x="3578167" y="3309942"/>
              <a:ext cx="180884" cy="1807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283" name="文字方塊 8">
              <a:extLst>
                <a:ext uri="{FF2B5EF4-FFF2-40B4-BE49-F238E27FC236}">
                  <a16:creationId xmlns="" xmlns:a16="http://schemas.microsoft.com/office/drawing/2014/main" id="{0DEFD96D-9F8E-6D96-5599-78E55F688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3013" y="3216397"/>
              <a:ext cx="1107439" cy="36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grpSp>
        <p:nvGrpSpPr>
          <p:cNvPr id="11276" name="群組 9">
            <a:extLst>
              <a:ext uri="{FF2B5EF4-FFF2-40B4-BE49-F238E27FC236}">
                <a16:creationId xmlns="" xmlns:a16="http://schemas.microsoft.com/office/drawing/2014/main" id="{10D04469-C1B8-1AC2-B5B4-EAB422375E2C}"/>
              </a:ext>
            </a:extLst>
          </p:cNvPr>
          <p:cNvGrpSpPr>
            <a:grpSpLocks/>
          </p:cNvGrpSpPr>
          <p:nvPr/>
        </p:nvGrpSpPr>
        <p:grpSpPr bwMode="auto">
          <a:xfrm>
            <a:off x="2303540" y="5908551"/>
            <a:ext cx="1288972" cy="369332"/>
            <a:chOff x="2470312" y="3205290"/>
            <a:chExt cx="1288888" cy="368870"/>
          </a:xfrm>
        </p:grpSpPr>
        <p:sp>
          <p:nvSpPr>
            <p:cNvPr id="12" name="橢圓 11">
              <a:extLst>
                <a:ext uri="{FF2B5EF4-FFF2-40B4-BE49-F238E27FC236}">
                  <a16:creationId xmlns="" xmlns:a16="http://schemas.microsoft.com/office/drawing/2014/main" id="{F5378BF9-9FED-D5EA-7025-8C4A379CB637}"/>
                </a:ext>
              </a:extLst>
            </p:cNvPr>
            <p:cNvSpPr/>
            <p:nvPr/>
          </p:nvSpPr>
          <p:spPr>
            <a:xfrm>
              <a:off x="3578237" y="3310053"/>
              <a:ext cx="180963" cy="1807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281" name="文字方塊 12">
              <a:extLst>
                <a:ext uri="{FF2B5EF4-FFF2-40B4-BE49-F238E27FC236}">
                  <a16:creationId xmlns="" xmlns:a16="http://schemas.microsoft.com/office/drawing/2014/main" id="{73B59FE7-1EC9-570F-E8E4-9E645DAB6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312" y="3205290"/>
              <a:ext cx="1107924" cy="36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FF0000"/>
                  </a:solidFill>
                  <a:latin typeface="華康儷粗黑" panose="020B0709000000000000" pitchFamily="49" charset="-120"/>
                  <a:ea typeface="華康儷粗黑" panose="020B0709000000000000" pitchFamily="49" charset="-120"/>
                </a:rPr>
                <a:t>現在位置</a:t>
              </a:r>
            </a:p>
          </p:txBody>
        </p:sp>
      </p:grpSp>
      <p:sp>
        <p:nvSpPr>
          <p:cNvPr id="19" name="箭號: 向右 18">
            <a:extLst>
              <a:ext uri="{FF2B5EF4-FFF2-40B4-BE49-F238E27FC236}">
                <a16:creationId xmlns="" xmlns:a16="http://schemas.microsoft.com/office/drawing/2014/main" id="{6D0FA04F-8635-5777-C905-23A4E19BBDAF}"/>
              </a:ext>
            </a:extLst>
          </p:cNvPr>
          <p:cNvSpPr/>
          <p:nvPr/>
        </p:nvSpPr>
        <p:spPr>
          <a:xfrm rot="21331205">
            <a:off x="6019800" y="1790700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箭號: 向右 19">
            <a:extLst>
              <a:ext uri="{FF2B5EF4-FFF2-40B4-BE49-F238E27FC236}">
                <a16:creationId xmlns="" xmlns:a16="http://schemas.microsoft.com/office/drawing/2014/main" id="{4BC7F955-AFBA-0791-605F-598B51EAE41D}"/>
              </a:ext>
            </a:extLst>
          </p:cNvPr>
          <p:cNvSpPr/>
          <p:nvPr/>
        </p:nvSpPr>
        <p:spPr>
          <a:xfrm rot="16843867">
            <a:off x="5711825" y="2555875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6" name="文字方塊 2">
            <a:hlinkClick r:id="rId6"/>
            <a:extLst>
              <a:ext uri="{FF2B5EF4-FFF2-40B4-BE49-F238E27FC236}">
                <a16:creationId xmlns="" xmlns:a16="http://schemas.microsoft.com/office/drawing/2014/main" id="{5C80FB79-5812-4935-805D-A13066EA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" y="648869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街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景地圖連結</a:t>
            </a:r>
          </a:p>
        </p:txBody>
      </p:sp>
      <p:sp>
        <p:nvSpPr>
          <p:cNvPr id="27" name="文字方塊 2">
            <a:hlinkClick r:id="rId7"/>
            <a:extLst>
              <a:ext uri="{FF2B5EF4-FFF2-40B4-BE49-F238E27FC236}">
                <a16:creationId xmlns="" xmlns:a16="http://schemas.microsoft.com/office/drawing/2014/main" id="{8C3DD18A-3D2D-480C-832F-DD3D3114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488662"/>
            <a:ext cx="2704008" cy="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Google Maps </a:t>
            </a:r>
            <a:r>
              <a:rPr lang="zh-TW" altLang="en-US" sz="1800" dirty="0">
                <a:solidFill>
                  <a:schemeClr val="bg1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連結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449</Words>
  <Application>Microsoft Office PowerPoint</Application>
  <PresentationFormat>如螢幕大小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7_預設簡報設計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智高簡報範本</dc:title>
  <dc:creator>karysung</dc:creator>
  <cp:lastModifiedBy>fionalin</cp:lastModifiedBy>
  <cp:revision>396</cp:revision>
  <dcterms:created xsi:type="dcterms:W3CDTF">2013-04-18T08:01:17Z</dcterms:created>
  <dcterms:modified xsi:type="dcterms:W3CDTF">2025-07-12T04:14:22Z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837246</vt:lpwstr>
  </property>
  <property fmtid="{D5CDD505-2E9C-101B-9397-08002B2CF9AE}" pid="3" name="NXPowerLiteVersion">
    <vt:lpwstr>D4.1.2</vt:lpwstr>
  </property>
  <property fmtid="{D5CDD505-2E9C-101B-9397-08002B2CF9AE}" pid="4" name="NXTAG2">
    <vt:lpwstr>0008005e1b0000000000010280400207e700052003a000</vt:lpwstr>
  </property>
</Properties>
</file>