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06" r:id="rId2"/>
    <p:sldId id="334" r:id="rId3"/>
    <p:sldId id="335" r:id="rId4"/>
    <p:sldId id="336" r:id="rId5"/>
    <p:sldId id="337" r:id="rId6"/>
    <p:sldId id="338" r:id="rId7"/>
    <p:sldId id="339" r:id="rId8"/>
    <p:sldId id="365" r:id="rId9"/>
    <p:sldId id="366" r:id="rId10"/>
    <p:sldId id="364" r:id="rId11"/>
    <p:sldId id="348" r:id="rId12"/>
    <p:sldId id="349" r:id="rId13"/>
    <p:sldId id="350" r:id="rId14"/>
    <p:sldId id="351" r:id="rId15"/>
    <p:sldId id="363" r:id="rId16"/>
    <p:sldId id="352" r:id="rId17"/>
    <p:sldId id="354" r:id="rId18"/>
    <p:sldId id="360" r:id="rId19"/>
    <p:sldId id="361" r:id="rId20"/>
    <p:sldId id="362" r:id="rId2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33CC33"/>
    <a:srgbClr val="006600"/>
    <a:srgbClr val="FF00FF"/>
    <a:srgbClr val="FF66FF"/>
    <a:srgbClr val="FFFFCC"/>
    <a:srgbClr val="FF33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48" autoAdjust="0"/>
    <p:restoredTop sz="94529" autoAdjust="0"/>
  </p:normalViewPr>
  <p:slideViewPr>
    <p:cSldViewPr>
      <p:cViewPr>
        <p:scale>
          <a:sx n="51" d="100"/>
          <a:sy n="51" d="100"/>
        </p:scale>
        <p:origin x="-174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E32667-6C8D-46A0-8F7D-14C0E10C248F}" type="datetimeFigureOut">
              <a:rPr lang="zh-TW" altLang="en-US"/>
              <a:pPr>
                <a:defRPr/>
              </a:pPr>
              <a:t>2025/7/12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68B025-3B58-4BC1-93D2-E0E8297741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61A8BE-3984-4014-98AE-A056B823EBC5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DD6DE-8EAD-435C-8A90-1DAD7CCCCC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948C-B91A-4CFB-903D-8E218B119D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FBBCE-4D81-49E1-BD2D-D84CF781AE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B71D-5ACF-4AE5-9938-127F40E200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0643-0AA8-47D8-B1AC-E62A37C99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D0C16-6A85-4DE1-BF5E-98593581CC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57666-9EF8-4568-B73F-692FE7CE15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7071D-886B-4CA9-A3E8-D49050E9EA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2CE7-4756-42FF-92B3-FD72AB0C94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49A0-FCA7-4843-A0A0-53533423BF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95E6C-EE9A-4E33-8303-C67B3B6AA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ACED45-5496-422E-8D4B-15509A4DC1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lkinto.in/tour/-1dpOPOoBIWkxua_vusSU/____" TargetMode="External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alkinto.in/tour/-1dpOPOoBIWkxua_vusSU/____" TargetMode="External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hyperlink" Target="https://walkinto.in/tour/-1dpOPOoBIWkxua_vusSU/____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4" Type="http://schemas.openxmlformats.org/officeDocument/2006/relationships/hyperlink" Target="https://walkinto.in/tour/-1dpOPOoBIWkxua_vusSU/____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kinto.in/tour/-1dpOPOoBIWkxua_vusSU/____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alkinto.in/tour/-1dpOPOoBIWkxua_vusSU/____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alkinto.in/tour/-1dpOPOoBIWkxua_vusSU/____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ir/Taichung+City,+Shalu+District,+Section+7,+Taiwan+Avenue,+%E9%9D%9C%E5%AE%9C%E5%A4%A7%E5%AD%B8%E6%A0%A1%E8%AD%A6%E5%AE%A4/433%E5%8F%B0%E4%B8%AD%E5%B8%82%E6%B2%99%E9%B9%BF%E5%8D%80%E5%8F%B0%E7%81%A3%E5%A4%A7%E9%81%93%E4%B8%83%25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051" name="文字方塊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1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and Car → Gymnasium Entrance Route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2054" name="圖片 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圖片 1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98107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圖片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25" y="990600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>
            <a:off x="6443663" y="2349500"/>
            <a:ext cx="431800" cy="2524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2058" name="圖片 1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6125" y="370840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1244255">
            <a:off x="7319963" y="5111750"/>
            <a:ext cx="433387" cy="2016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grpSp>
        <p:nvGrpSpPr>
          <p:cNvPr id="2060" name="群組 7"/>
          <p:cNvGrpSpPr>
            <a:grpSpLocks/>
          </p:cNvGrpSpPr>
          <p:nvPr/>
        </p:nvGrpSpPr>
        <p:grpSpPr bwMode="auto">
          <a:xfrm>
            <a:off x="2001838" y="2905125"/>
            <a:ext cx="1757362" cy="646113"/>
            <a:chOff x="2003139" y="2906118"/>
            <a:chExt cx="1755576" cy="646535"/>
          </a:xfrm>
        </p:grpSpPr>
        <p:sp>
          <p:nvSpPr>
            <p:cNvPr id="11" name="橢圓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77924" y="3311195"/>
              <a:ext cx="180791" cy="18109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65" name="文字方塊 2"/>
            <p:cNvSpPr txBox="1">
              <a:spLocks noChangeArrowheads="1"/>
            </p:cNvSpPr>
            <p:nvPr/>
          </p:nvSpPr>
          <p:spPr bwMode="auto">
            <a:xfrm>
              <a:off x="2003139" y="2906118"/>
              <a:ext cx="1698587" cy="64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b="1">
                  <a:solidFill>
                    <a:srgbClr val="FF0000"/>
                  </a:solidFill>
                </a:rPr>
                <a:t>Show Current Location</a:t>
              </a:r>
              <a:endParaRPr lang="zh-TW" altLang="en-US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061" name="群組 8"/>
          <p:cNvGrpSpPr>
            <a:grpSpLocks/>
          </p:cNvGrpSpPr>
          <p:nvPr/>
        </p:nvGrpSpPr>
        <p:grpSpPr bwMode="auto">
          <a:xfrm>
            <a:off x="2087563" y="5600700"/>
            <a:ext cx="1811337" cy="646113"/>
            <a:chOff x="1948973" y="2984433"/>
            <a:chExt cx="1810593" cy="648085"/>
          </a:xfrm>
        </p:grpSpPr>
        <p:sp>
          <p:nvSpPr>
            <p:cNvPr id="10" name="橢圓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78665" y="3310864"/>
              <a:ext cx="180901" cy="1799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63" name="文字方塊 11"/>
            <p:cNvSpPr txBox="1">
              <a:spLocks noChangeArrowheads="1"/>
            </p:cNvSpPr>
            <p:nvPr/>
          </p:nvSpPr>
          <p:spPr bwMode="auto">
            <a:xfrm>
              <a:off x="1948973" y="2984433"/>
              <a:ext cx="1720154" cy="648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b="1">
                  <a:solidFill>
                    <a:srgbClr val="FF0000"/>
                  </a:solidFill>
                </a:rPr>
                <a:t>Show Current Location</a:t>
              </a:r>
              <a:endParaRPr lang="zh-TW" alt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20" name="文字方塊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1267" name="文字方塊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50813" y="6461125"/>
            <a:ext cx="240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1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2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</a:t>
            </a:r>
          </a:p>
          <a:p>
            <a:pPr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 </a:t>
            </a: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to the Parking </a:t>
            </a: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Area </a:t>
            </a:r>
            <a:endParaRPr lang="en-US" altLang="zh-TW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11270" name="圖片 1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163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圖片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63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圖片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4298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圖片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5560437">
            <a:off x="6353969" y="1989931"/>
            <a:ext cx="433388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1099570">
            <a:off x="5973763" y="4762500"/>
            <a:ext cx="339725" cy="200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/>
            </a:extLst>
          </p:cNvPr>
          <p:cNvSpPr/>
          <p:nvPr/>
        </p:nvSpPr>
        <p:spPr>
          <a:xfrm>
            <a:off x="1119188" y="49768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/>
            </a:extLst>
          </p:cNvPr>
          <p:cNvSpPr/>
          <p:nvPr/>
        </p:nvSpPr>
        <p:spPr bwMode="auto">
          <a:xfrm>
            <a:off x="1254125" y="2166938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/>
            </a:extLst>
          </p:cNvPr>
          <p:cNvSpPr/>
          <p:nvPr/>
        </p:nvSpPr>
        <p:spPr bwMode="auto">
          <a:xfrm>
            <a:off x="1092200" y="4976813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79" name="文字方塊 2"/>
          <p:cNvSpPr txBox="1">
            <a:spLocks noChangeArrowheads="1"/>
          </p:cNvSpPr>
          <p:nvPr/>
        </p:nvSpPr>
        <p:spPr bwMode="auto">
          <a:xfrm>
            <a:off x="419100" y="1519238"/>
            <a:ext cx="1865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1280" name="文字方塊 2"/>
          <p:cNvSpPr txBox="1">
            <a:spLocks noChangeArrowheads="1"/>
          </p:cNvSpPr>
          <p:nvPr/>
        </p:nvSpPr>
        <p:spPr bwMode="auto">
          <a:xfrm>
            <a:off x="265113" y="4329113"/>
            <a:ext cx="170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7" name="文字方塊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119938" y="6429396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Route to the Parking Area at </a:t>
            </a:r>
          </a:p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</a:t>
            </a:r>
          </a:p>
        </p:txBody>
      </p:sp>
      <p:pic>
        <p:nvPicPr>
          <p:cNvPr id="12292" name="圖片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5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圖片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200" y="105092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圖片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71157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圖片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1341682">
            <a:off x="6511925" y="2211388"/>
            <a:ext cx="344488" cy="200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5950934">
            <a:off x="6745288" y="4802187"/>
            <a:ext cx="431800" cy="250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橢圓 7">
            <a:extLst>
              <a:ext uri="{FF2B5EF4-FFF2-40B4-BE49-F238E27FC236}"/>
            </a:extLst>
          </p:cNvPr>
          <p:cNvSpPr/>
          <p:nvPr/>
        </p:nvSpPr>
        <p:spPr bwMode="auto">
          <a:xfrm>
            <a:off x="1874838" y="259080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橢圓 16">
            <a:extLst>
              <a:ext uri="{FF2B5EF4-FFF2-40B4-BE49-F238E27FC236}"/>
            </a:extLst>
          </p:cNvPr>
          <p:cNvSpPr/>
          <p:nvPr/>
        </p:nvSpPr>
        <p:spPr bwMode="auto">
          <a:xfrm>
            <a:off x="2249488" y="5151438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300" name="文字方塊 2"/>
          <p:cNvSpPr txBox="1">
            <a:spLocks noChangeArrowheads="1"/>
          </p:cNvSpPr>
          <p:nvPr/>
        </p:nvSpPr>
        <p:spPr bwMode="auto">
          <a:xfrm>
            <a:off x="1781175" y="2771775"/>
            <a:ext cx="1790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2301" name="文字方塊 2"/>
          <p:cNvSpPr txBox="1">
            <a:spLocks noChangeArrowheads="1"/>
          </p:cNvSpPr>
          <p:nvPr/>
        </p:nvSpPr>
        <p:spPr bwMode="auto">
          <a:xfrm>
            <a:off x="2124075" y="5391150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6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2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</a:t>
            </a:r>
          </a:p>
          <a:p>
            <a:pPr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 </a:t>
            </a: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to the Parking </a:t>
            </a: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Area </a:t>
            </a:r>
            <a:endParaRPr lang="en-US" altLang="zh-TW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12303" name="文字方塊 1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50813" y="6461125"/>
            <a:ext cx="240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18" name="文字方塊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Route to the Parking Area at </a:t>
            </a:r>
          </a:p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</a:t>
            </a:r>
          </a:p>
        </p:txBody>
      </p:sp>
      <p:pic>
        <p:nvPicPr>
          <p:cNvPr id="13316" name="圖片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圖片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875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圖片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71157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圖片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5982403">
            <a:off x="6946901" y="2295525"/>
            <a:ext cx="431800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4654438">
            <a:off x="7120732" y="4982368"/>
            <a:ext cx="431800" cy="2524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" name="橢圓 8">
            <a:extLst>
              <a:ext uri="{FF2B5EF4-FFF2-40B4-BE49-F238E27FC236}"/>
            </a:extLst>
          </p:cNvPr>
          <p:cNvSpPr/>
          <p:nvPr/>
        </p:nvSpPr>
        <p:spPr bwMode="auto">
          <a:xfrm>
            <a:off x="2501900" y="2274888"/>
            <a:ext cx="180975" cy="182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/>
            </a:extLst>
          </p:cNvPr>
          <p:cNvSpPr/>
          <p:nvPr/>
        </p:nvSpPr>
        <p:spPr bwMode="auto">
          <a:xfrm>
            <a:off x="2273300" y="4573588"/>
            <a:ext cx="180975" cy="182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24" name="文字方塊 2"/>
          <p:cNvSpPr txBox="1">
            <a:spLocks noChangeArrowheads="1"/>
          </p:cNvSpPr>
          <p:nvPr/>
        </p:nvSpPr>
        <p:spPr bwMode="auto">
          <a:xfrm>
            <a:off x="2674938" y="1895475"/>
            <a:ext cx="1943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3325" name="文字方塊 2"/>
          <p:cNvSpPr txBox="1">
            <a:spLocks noChangeArrowheads="1"/>
          </p:cNvSpPr>
          <p:nvPr/>
        </p:nvSpPr>
        <p:spPr bwMode="auto">
          <a:xfrm>
            <a:off x="2438400" y="4224338"/>
            <a:ext cx="1833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6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2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</a:t>
            </a:r>
          </a:p>
          <a:p>
            <a:pPr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 </a:t>
            </a: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to the Parking </a:t>
            </a: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Area </a:t>
            </a:r>
            <a:endParaRPr lang="en-US" altLang="zh-TW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13327" name="文字方塊 1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50813" y="6461125"/>
            <a:ext cx="240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17" name="文字方塊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Route to the Parking Area at </a:t>
            </a:r>
          </a:p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</a:t>
            </a:r>
          </a:p>
        </p:txBody>
      </p:sp>
      <p:pic>
        <p:nvPicPr>
          <p:cNvPr id="14340" name="圖片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圖片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5410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圖片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71316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圖片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1330505">
            <a:off x="5699125" y="1528763"/>
            <a:ext cx="433388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7961331">
            <a:off x="6592094" y="4890294"/>
            <a:ext cx="431800" cy="2524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箭號: 向右 2">
            <a:extLst>
              <a:ext uri="{FF2B5EF4-FFF2-40B4-BE49-F238E27FC236}"/>
            </a:extLst>
          </p:cNvPr>
          <p:cNvSpPr/>
          <p:nvPr/>
        </p:nvSpPr>
        <p:spPr>
          <a:xfrm rot="698940">
            <a:off x="5173663" y="4930775"/>
            <a:ext cx="431800" cy="2524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箭號: 向右 3">
            <a:extLst>
              <a:ext uri="{FF2B5EF4-FFF2-40B4-BE49-F238E27FC236}"/>
            </a:extLst>
          </p:cNvPr>
          <p:cNvSpPr/>
          <p:nvPr/>
        </p:nvSpPr>
        <p:spPr>
          <a:xfrm rot="698940">
            <a:off x="5989638" y="5057775"/>
            <a:ext cx="431800" cy="2524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橢圓 9">
            <a:extLst>
              <a:ext uri="{FF2B5EF4-FFF2-40B4-BE49-F238E27FC236}"/>
            </a:extLst>
          </p:cNvPr>
          <p:cNvSpPr/>
          <p:nvPr/>
        </p:nvSpPr>
        <p:spPr bwMode="auto">
          <a:xfrm>
            <a:off x="2287588" y="1639888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橢圓 19">
            <a:extLst>
              <a:ext uri="{FF2B5EF4-FFF2-40B4-BE49-F238E27FC236}"/>
            </a:extLst>
          </p:cNvPr>
          <p:cNvSpPr/>
          <p:nvPr/>
        </p:nvSpPr>
        <p:spPr bwMode="auto">
          <a:xfrm>
            <a:off x="1911350" y="400685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350" name="文字方塊 2"/>
          <p:cNvSpPr txBox="1">
            <a:spLocks noChangeArrowheads="1"/>
          </p:cNvSpPr>
          <p:nvPr/>
        </p:nvSpPr>
        <p:spPr bwMode="auto">
          <a:xfrm>
            <a:off x="203200" y="1146175"/>
            <a:ext cx="185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4351" name="文字方塊 2"/>
          <p:cNvSpPr txBox="1">
            <a:spLocks noChangeArrowheads="1"/>
          </p:cNvSpPr>
          <p:nvPr/>
        </p:nvSpPr>
        <p:spPr bwMode="auto">
          <a:xfrm>
            <a:off x="201613" y="3773488"/>
            <a:ext cx="180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8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2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</a:t>
            </a:r>
          </a:p>
          <a:p>
            <a:pPr>
              <a:defRPr/>
            </a:pP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 </a:t>
            </a: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to the Parking </a:t>
            </a: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Area </a:t>
            </a:r>
            <a:endParaRPr lang="en-US" altLang="zh-TW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14353" name="文字方塊 1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50813" y="6461125"/>
            <a:ext cx="240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19" name="文字方塊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119938" y="6429396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5363" name="圖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014413"/>
            <a:ext cx="88138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>
            <a:extLst>
              <a:ext uri="{FF2B5EF4-FFF2-40B4-BE49-F238E27FC236}"/>
            </a:extLst>
          </p:cNvPr>
          <p:cNvSpPr/>
          <p:nvPr/>
        </p:nvSpPr>
        <p:spPr>
          <a:xfrm rot="17223562">
            <a:off x="2851944" y="1535906"/>
            <a:ext cx="508000" cy="1296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矩形 4">
            <a:extLst>
              <a:ext uri="{FF2B5EF4-FFF2-40B4-BE49-F238E27FC236}"/>
            </a:extLst>
          </p:cNvPr>
          <p:cNvSpPr/>
          <p:nvPr/>
        </p:nvSpPr>
        <p:spPr>
          <a:xfrm rot="17223562">
            <a:off x="2563813" y="2062163"/>
            <a:ext cx="50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/>
            </a:extLst>
          </p:cNvPr>
          <p:cNvSpPr/>
          <p:nvPr/>
        </p:nvSpPr>
        <p:spPr>
          <a:xfrm rot="17223562">
            <a:off x="2049463" y="2563813"/>
            <a:ext cx="50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/>
            </a:extLst>
          </p:cNvPr>
          <p:cNvSpPr/>
          <p:nvPr/>
        </p:nvSpPr>
        <p:spPr>
          <a:xfrm rot="17223562">
            <a:off x="1771650" y="3140075"/>
            <a:ext cx="50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/>
            </a:extLst>
          </p:cNvPr>
          <p:cNvSpPr/>
          <p:nvPr/>
        </p:nvSpPr>
        <p:spPr>
          <a:xfrm rot="17223562">
            <a:off x="1378744" y="3715544"/>
            <a:ext cx="508000" cy="1296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/>
            </a:extLst>
          </p:cNvPr>
          <p:cNvSpPr/>
          <p:nvPr/>
        </p:nvSpPr>
        <p:spPr>
          <a:xfrm rot="17223562">
            <a:off x="1154113" y="4327525"/>
            <a:ext cx="509588" cy="1296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/>
            </a:extLst>
          </p:cNvPr>
          <p:cNvSpPr/>
          <p:nvPr/>
        </p:nvSpPr>
        <p:spPr>
          <a:xfrm rot="17223562">
            <a:off x="3140075" y="996950"/>
            <a:ext cx="508000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/>
            </a:extLst>
          </p:cNvPr>
          <p:cNvSpPr/>
          <p:nvPr/>
        </p:nvSpPr>
        <p:spPr>
          <a:xfrm rot="17223562">
            <a:off x="5683250" y="1746250"/>
            <a:ext cx="509588" cy="12969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/>
            </a:extLst>
          </p:cNvPr>
          <p:cNvSpPr/>
          <p:nvPr/>
        </p:nvSpPr>
        <p:spPr>
          <a:xfrm rot="17223562">
            <a:off x="5204619" y="2316957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 rot="17223562">
            <a:off x="4748213" y="2854325"/>
            <a:ext cx="509588" cy="12969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/>
            </a:extLst>
          </p:cNvPr>
          <p:cNvSpPr/>
          <p:nvPr/>
        </p:nvSpPr>
        <p:spPr>
          <a:xfrm rot="17223562">
            <a:off x="4334669" y="3375819"/>
            <a:ext cx="509588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/>
            </a:extLst>
          </p:cNvPr>
          <p:cNvSpPr/>
          <p:nvPr/>
        </p:nvSpPr>
        <p:spPr>
          <a:xfrm rot="17223562">
            <a:off x="4006056" y="3948907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2" name="箭號: 向右 21">
            <a:extLst>
              <a:ext uri="{FF2B5EF4-FFF2-40B4-BE49-F238E27FC236}"/>
            </a:extLst>
          </p:cNvPr>
          <p:cNvSpPr/>
          <p:nvPr/>
        </p:nvSpPr>
        <p:spPr>
          <a:xfrm rot="11775725">
            <a:off x="4668838" y="5076825"/>
            <a:ext cx="539750" cy="3603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5377" name="文字方塊 30"/>
          <p:cNvSpPr txBox="1">
            <a:spLocks noChangeArrowheads="1"/>
          </p:cNvSpPr>
          <p:nvPr/>
        </p:nvSpPr>
        <p:spPr bwMode="auto">
          <a:xfrm>
            <a:off x="5024438" y="4306888"/>
            <a:ext cx="2432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>
                <a:solidFill>
                  <a:srgbClr val="00B050"/>
                </a:solidFill>
              </a:rPr>
              <a:t>Enter the parking lot</a:t>
            </a:r>
            <a:endParaRPr lang="zh-TW" altLang="en-US" sz="2800" b="1">
              <a:solidFill>
                <a:srgbClr val="00B050"/>
              </a:solidFill>
            </a:endParaRPr>
          </a:p>
        </p:txBody>
      </p:sp>
      <p:sp>
        <p:nvSpPr>
          <p:cNvPr id="15378" name="文字方塊 31"/>
          <p:cNvSpPr txBox="1">
            <a:spLocks noChangeArrowheads="1"/>
          </p:cNvSpPr>
          <p:nvPr/>
        </p:nvSpPr>
        <p:spPr bwMode="auto">
          <a:xfrm>
            <a:off x="4795838" y="5414963"/>
            <a:ext cx="23241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>
                <a:solidFill>
                  <a:srgbClr val="FF0000"/>
                </a:solidFill>
              </a:rPr>
              <a:t>Exit the parking lot</a:t>
            </a:r>
            <a:endParaRPr lang="zh-TW" altLang="en-US" sz="2800" b="1">
              <a:solidFill>
                <a:srgbClr val="FF0000"/>
              </a:solidFill>
            </a:endParaRPr>
          </a:p>
        </p:txBody>
      </p:sp>
      <p:sp>
        <p:nvSpPr>
          <p:cNvPr id="3" name="箭號: 向右 2">
            <a:extLst>
              <a:ext uri="{FF2B5EF4-FFF2-40B4-BE49-F238E27FC236}"/>
            </a:extLst>
          </p:cNvPr>
          <p:cNvSpPr/>
          <p:nvPr/>
        </p:nvSpPr>
        <p:spPr>
          <a:xfrm rot="11775725">
            <a:off x="4017963" y="4903788"/>
            <a:ext cx="539750" cy="3603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1775725">
            <a:off x="3405188" y="4748213"/>
            <a:ext cx="539750" cy="3603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1" name="箭號: 向右 10">
            <a:extLst>
              <a:ext uri="{FF2B5EF4-FFF2-40B4-BE49-F238E27FC236}"/>
            </a:extLst>
          </p:cNvPr>
          <p:cNvSpPr/>
          <p:nvPr/>
        </p:nvSpPr>
        <p:spPr>
          <a:xfrm rot="17500441">
            <a:off x="3122613" y="4256087"/>
            <a:ext cx="539750" cy="358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7500441">
            <a:off x="3407569" y="3606007"/>
            <a:ext cx="539750" cy="3603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6" name="箭號: 向右 15">
            <a:extLst>
              <a:ext uri="{FF2B5EF4-FFF2-40B4-BE49-F238E27FC236}"/>
            </a:extLst>
          </p:cNvPr>
          <p:cNvSpPr/>
          <p:nvPr/>
        </p:nvSpPr>
        <p:spPr>
          <a:xfrm rot="17500441">
            <a:off x="3756026" y="3038475"/>
            <a:ext cx="539750" cy="3587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5" name="箭號: 向右 24">
            <a:extLst>
              <a:ext uri="{FF2B5EF4-FFF2-40B4-BE49-F238E27FC236}"/>
            </a:extLst>
          </p:cNvPr>
          <p:cNvSpPr/>
          <p:nvPr/>
        </p:nvSpPr>
        <p:spPr>
          <a:xfrm rot="6919771">
            <a:off x="3315494" y="2921794"/>
            <a:ext cx="539750" cy="360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1" name="箭號: 向右 30">
            <a:extLst>
              <a:ext uri="{FF2B5EF4-FFF2-40B4-BE49-F238E27FC236}"/>
            </a:extLst>
          </p:cNvPr>
          <p:cNvSpPr/>
          <p:nvPr/>
        </p:nvSpPr>
        <p:spPr>
          <a:xfrm rot="6919771">
            <a:off x="3033713" y="3508375"/>
            <a:ext cx="539750" cy="358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2" name="箭號: 向右 31">
            <a:extLst>
              <a:ext uri="{FF2B5EF4-FFF2-40B4-BE49-F238E27FC236}"/>
            </a:extLst>
          </p:cNvPr>
          <p:cNvSpPr/>
          <p:nvPr/>
        </p:nvSpPr>
        <p:spPr>
          <a:xfrm rot="6919771">
            <a:off x="2745582" y="4201318"/>
            <a:ext cx="539750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3" name="箭號: 向右 32">
            <a:extLst>
              <a:ext uri="{FF2B5EF4-FFF2-40B4-BE49-F238E27FC236}"/>
            </a:extLst>
          </p:cNvPr>
          <p:cNvSpPr/>
          <p:nvPr/>
        </p:nvSpPr>
        <p:spPr>
          <a:xfrm rot="6919771">
            <a:off x="2470944" y="4853781"/>
            <a:ext cx="541338" cy="358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4" name="箭號: 向右 33">
            <a:extLst>
              <a:ext uri="{FF2B5EF4-FFF2-40B4-BE49-F238E27FC236}"/>
            </a:extLst>
          </p:cNvPr>
          <p:cNvSpPr/>
          <p:nvPr/>
        </p:nvSpPr>
        <p:spPr>
          <a:xfrm rot="930279">
            <a:off x="2957513" y="5067300"/>
            <a:ext cx="541337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6" name="箭號: 向右 35">
            <a:extLst>
              <a:ext uri="{FF2B5EF4-FFF2-40B4-BE49-F238E27FC236}"/>
            </a:extLst>
          </p:cNvPr>
          <p:cNvSpPr/>
          <p:nvPr/>
        </p:nvSpPr>
        <p:spPr>
          <a:xfrm rot="930279">
            <a:off x="3598863" y="5229225"/>
            <a:ext cx="541337" cy="3603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7" name="箭號: 向右 36">
            <a:extLst>
              <a:ext uri="{FF2B5EF4-FFF2-40B4-BE49-F238E27FC236}"/>
            </a:extLst>
          </p:cNvPr>
          <p:cNvSpPr/>
          <p:nvPr/>
        </p:nvSpPr>
        <p:spPr>
          <a:xfrm rot="930279">
            <a:off x="4281488" y="5402263"/>
            <a:ext cx="541337" cy="360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pic>
        <p:nvPicPr>
          <p:cNvPr id="15391" name="圖片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0413" y="1014413"/>
            <a:ext cx="197485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2" name="文字方塊 11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50813" y="6461125"/>
            <a:ext cx="240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39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</a:t>
            </a:r>
            <a:r>
              <a:rPr lang="en-US" altLang="zh-TW" sz="36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University</a:t>
            </a:r>
            <a:endParaRPr lang="en-US" altLang="zh-TW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Parking Lot 2 can accommodate around 12 </a:t>
            </a: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buses</a:t>
            </a:r>
            <a:endParaRPr lang="en-US" altLang="zh-TW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35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34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</a:t>
            </a:r>
            <a:r>
              <a:rPr lang="en-US" altLang="zh-TW" sz="36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University</a:t>
            </a: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 </a:t>
            </a:r>
            <a:endParaRPr lang="en-US" altLang="zh-TW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  <a:p>
            <a:pPr>
              <a:defRPr/>
            </a:pP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Parking Lot 2 can accommodate around 12 </a:t>
            </a:r>
            <a:r>
              <a:rPr lang="en-US" altLang="zh-TW" sz="28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buses</a:t>
            </a:r>
            <a:endParaRPr lang="en-US" altLang="zh-TW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16388" name="圖片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1030288"/>
            <a:ext cx="879475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>
            <a:extLst>
              <a:ext uri="{FF2B5EF4-FFF2-40B4-BE49-F238E27FC236}"/>
            </a:extLst>
          </p:cNvPr>
          <p:cNvSpPr/>
          <p:nvPr/>
        </p:nvSpPr>
        <p:spPr>
          <a:xfrm rot="16200000">
            <a:off x="3607594" y="2489994"/>
            <a:ext cx="496887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/>
            </a:extLst>
          </p:cNvPr>
          <p:cNvSpPr/>
          <p:nvPr/>
        </p:nvSpPr>
        <p:spPr>
          <a:xfrm rot="15828150">
            <a:off x="6149181" y="2172494"/>
            <a:ext cx="509588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6391" name="文字方塊 30"/>
          <p:cNvSpPr txBox="1">
            <a:spLocks noChangeArrowheads="1"/>
          </p:cNvSpPr>
          <p:nvPr/>
        </p:nvSpPr>
        <p:spPr bwMode="auto">
          <a:xfrm>
            <a:off x="4143372" y="1142984"/>
            <a:ext cx="2074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800" b="1" dirty="0">
                <a:solidFill>
                  <a:srgbClr val="00B050"/>
                </a:solidFill>
              </a:rPr>
              <a:t>Enter the parking lot</a:t>
            </a:r>
            <a:endParaRPr lang="zh-TW" altLang="en-US" sz="2800" b="1" dirty="0">
              <a:solidFill>
                <a:srgbClr val="00B050"/>
              </a:solidFill>
            </a:endParaRPr>
          </a:p>
        </p:txBody>
      </p:sp>
      <p:sp>
        <p:nvSpPr>
          <p:cNvPr id="16392" name="文字方塊 31"/>
          <p:cNvSpPr txBox="1">
            <a:spLocks noChangeArrowheads="1"/>
          </p:cNvSpPr>
          <p:nvPr/>
        </p:nvSpPr>
        <p:spPr bwMode="auto">
          <a:xfrm>
            <a:off x="4279900" y="3794125"/>
            <a:ext cx="341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rgbClr val="FF0000"/>
                </a:solidFill>
              </a:rPr>
              <a:t>Exit the parking lot</a:t>
            </a:r>
            <a:endParaRPr lang="zh-TW" altLang="en-US" sz="2800" b="1">
              <a:solidFill>
                <a:srgbClr val="FF0000"/>
              </a:solidFill>
            </a:endParaRPr>
          </a:p>
        </p:txBody>
      </p:sp>
      <p:sp>
        <p:nvSpPr>
          <p:cNvPr id="16" name="箭號: 向右 15">
            <a:extLst>
              <a:ext uri="{FF2B5EF4-FFF2-40B4-BE49-F238E27FC236}"/>
            </a:extLst>
          </p:cNvPr>
          <p:cNvSpPr/>
          <p:nvPr/>
        </p:nvSpPr>
        <p:spPr>
          <a:xfrm rot="3653281">
            <a:off x="5326857" y="2948781"/>
            <a:ext cx="323850" cy="1793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1" name="箭號: 向右 30">
            <a:extLst>
              <a:ext uri="{FF2B5EF4-FFF2-40B4-BE49-F238E27FC236}"/>
            </a:extLst>
          </p:cNvPr>
          <p:cNvSpPr/>
          <p:nvPr/>
        </p:nvSpPr>
        <p:spPr>
          <a:xfrm rot="14998527">
            <a:off x="5068888" y="3475037"/>
            <a:ext cx="323850" cy="180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/>
            </a:extLst>
          </p:cNvPr>
          <p:cNvSpPr/>
          <p:nvPr/>
        </p:nvSpPr>
        <p:spPr>
          <a:xfrm rot="15828150">
            <a:off x="6422231" y="2201069"/>
            <a:ext cx="509588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/>
            </a:extLst>
          </p:cNvPr>
          <p:cNvSpPr/>
          <p:nvPr/>
        </p:nvSpPr>
        <p:spPr>
          <a:xfrm rot="15828150">
            <a:off x="6669881" y="2240757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/>
            </a:extLst>
          </p:cNvPr>
          <p:cNvSpPr/>
          <p:nvPr/>
        </p:nvSpPr>
        <p:spPr>
          <a:xfrm rot="15828150">
            <a:off x="6933406" y="2313782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/>
            </a:extLst>
          </p:cNvPr>
          <p:cNvSpPr/>
          <p:nvPr/>
        </p:nvSpPr>
        <p:spPr>
          <a:xfrm rot="15828150">
            <a:off x="7292181" y="2393157"/>
            <a:ext cx="509587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9" name="矩形 28">
            <a:extLst>
              <a:ext uri="{FF2B5EF4-FFF2-40B4-BE49-F238E27FC236}"/>
            </a:extLst>
          </p:cNvPr>
          <p:cNvSpPr/>
          <p:nvPr/>
        </p:nvSpPr>
        <p:spPr>
          <a:xfrm rot="15828150">
            <a:off x="7581106" y="2461419"/>
            <a:ext cx="509588" cy="1295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0" name="矩形 29">
            <a:extLst>
              <a:ext uri="{FF2B5EF4-FFF2-40B4-BE49-F238E27FC236}"/>
            </a:extLst>
          </p:cNvPr>
          <p:cNvSpPr/>
          <p:nvPr/>
        </p:nvSpPr>
        <p:spPr>
          <a:xfrm rot="16200000">
            <a:off x="3466307" y="2561431"/>
            <a:ext cx="496888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5" name="矩形 34">
            <a:extLst>
              <a:ext uri="{FF2B5EF4-FFF2-40B4-BE49-F238E27FC236}"/>
            </a:extLst>
          </p:cNvPr>
          <p:cNvSpPr/>
          <p:nvPr/>
        </p:nvSpPr>
        <p:spPr>
          <a:xfrm rot="16200000">
            <a:off x="3325019" y="2616994"/>
            <a:ext cx="496887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8" name="矩形 37">
            <a:extLst>
              <a:ext uri="{FF2B5EF4-FFF2-40B4-BE49-F238E27FC236}"/>
            </a:extLst>
          </p:cNvPr>
          <p:cNvSpPr/>
          <p:nvPr/>
        </p:nvSpPr>
        <p:spPr>
          <a:xfrm rot="16200000">
            <a:off x="3121819" y="2680494"/>
            <a:ext cx="496887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9" name="矩形 38">
            <a:extLst>
              <a:ext uri="{FF2B5EF4-FFF2-40B4-BE49-F238E27FC236}"/>
            </a:extLst>
          </p:cNvPr>
          <p:cNvSpPr/>
          <p:nvPr/>
        </p:nvSpPr>
        <p:spPr>
          <a:xfrm rot="16200000">
            <a:off x="2950369" y="2745581"/>
            <a:ext cx="496888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0" name="矩形 39">
            <a:extLst>
              <a:ext uri="{FF2B5EF4-FFF2-40B4-BE49-F238E27FC236}"/>
            </a:extLst>
          </p:cNvPr>
          <p:cNvSpPr/>
          <p:nvPr/>
        </p:nvSpPr>
        <p:spPr>
          <a:xfrm rot="16200000">
            <a:off x="2780507" y="2807494"/>
            <a:ext cx="496887" cy="10890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1" name="矩形 40">
            <a:extLst>
              <a:ext uri="{FF2B5EF4-FFF2-40B4-BE49-F238E27FC236}"/>
            </a:extLst>
          </p:cNvPr>
          <p:cNvSpPr/>
          <p:nvPr/>
        </p:nvSpPr>
        <p:spPr>
          <a:xfrm rot="16200000">
            <a:off x="2625725" y="2919413"/>
            <a:ext cx="496888" cy="1090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2" name="箭號: 向右 41">
            <a:extLst>
              <a:ext uri="{FF2B5EF4-FFF2-40B4-BE49-F238E27FC236}"/>
            </a:extLst>
          </p:cNvPr>
          <p:cNvSpPr/>
          <p:nvPr/>
        </p:nvSpPr>
        <p:spPr>
          <a:xfrm rot="3653281">
            <a:off x="5607844" y="3321844"/>
            <a:ext cx="323850" cy="1793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3" name="箭號: 向右 42">
            <a:extLst>
              <a:ext uri="{FF2B5EF4-FFF2-40B4-BE49-F238E27FC236}"/>
            </a:extLst>
          </p:cNvPr>
          <p:cNvSpPr/>
          <p:nvPr/>
        </p:nvSpPr>
        <p:spPr>
          <a:xfrm rot="14998527">
            <a:off x="4867276" y="3068637"/>
            <a:ext cx="323850" cy="180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6408" name="文字方塊 11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50813" y="6461125"/>
            <a:ext cx="240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32" name="文字方塊 16">
            <a:hlinkClick r:id="rId5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7411" name="圖片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37163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圖片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圖片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663" y="1049338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圖片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3973713">
            <a:off x="6119019" y="2189956"/>
            <a:ext cx="433388" cy="2381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箭號: 向右 7">
            <a:extLst>
              <a:ext uri="{FF2B5EF4-FFF2-40B4-BE49-F238E27FC236}"/>
            </a:extLst>
          </p:cNvPr>
          <p:cNvSpPr/>
          <p:nvPr/>
        </p:nvSpPr>
        <p:spPr>
          <a:xfrm rot="10035750">
            <a:off x="7766050" y="2613025"/>
            <a:ext cx="433388" cy="2381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" name="箭號: 向右 8">
            <a:extLst>
              <a:ext uri="{FF2B5EF4-FFF2-40B4-BE49-F238E27FC236}"/>
            </a:extLst>
          </p:cNvPr>
          <p:cNvSpPr/>
          <p:nvPr/>
        </p:nvSpPr>
        <p:spPr>
          <a:xfrm rot="11762200">
            <a:off x="6883400" y="2624138"/>
            <a:ext cx="433388" cy="2381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4" name="箭號: 向右 13">
            <a:extLst>
              <a:ext uri="{FF2B5EF4-FFF2-40B4-BE49-F238E27FC236}"/>
            </a:extLst>
          </p:cNvPr>
          <p:cNvSpPr/>
          <p:nvPr/>
        </p:nvSpPr>
        <p:spPr>
          <a:xfrm rot="15782838">
            <a:off x="6318251" y="4730750"/>
            <a:ext cx="360362" cy="1793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箭號: 向右 16">
            <a:extLst>
              <a:ext uri="{FF2B5EF4-FFF2-40B4-BE49-F238E27FC236}"/>
            </a:extLst>
          </p:cNvPr>
          <p:cNvSpPr/>
          <p:nvPr/>
        </p:nvSpPr>
        <p:spPr>
          <a:xfrm rot="20992272">
            <a:off x="6348413" y="4148138"/>
            <a:ext cx="323850" cy="1809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" name="橢圓 9">
            <a:extLst>
              <a:ext uri="{FF2B5EF4-FFF2-40B4-BE49-F238E27FC236}"/>
            </a:extLst>
          </p:cNvPr>
          <p:cNvSpPr/>
          <p:nvPr/>
        </p:nvSpPr>
        <p:spPr bwMode="auto">
          <a:xfrm>
            <a:off x="1692275" y="1474788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橢圓 14">
            <a:extLst>
              <a:ext uri="{FF2B5EF4-FFF2-40B4-BE49-F238E27FC236}"/>
            </a:extLst>
          </p:cNvPr>
          <p:cNvSpPr/>
          <p:nvPr/>
        </p:nvSpPr>
        <p:spPr bwMode="auto">
          <a:xfrm>
            <a:off x="2200275" y="4057650"/>
            <a:ext cx="180975" cy="182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422" name="文字方塊 2"/>
          <p:cNvSpPr txBox="1">
            <a:spLocks noChangeArrowheads="1"/>
          </p:cNvSpPr>
          <p:nvPr/>
        </p:nvSpPr>
        <p:spPr bwMode="auto">
          <a:xfrm>
            <a:off x="250825" y="1111250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7423" name="文字方塊 2"/>
          <p:cNvSpPr txBox="1">
            <a:spLocks noChangeArrowheads="1"/>
          </p:cNvSpPr>
          <p:nvPr/>
        </p:nvSpPr>
        <p:spPr bwMode="auto">
          <a:xfrm>
            <a:off x="695325" y="3716338"/>
            <a:ext cx="217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3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41288" y="-828675"/>
            <a:ext cx="8794750" cy="8842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 sz="2000" b="1" kern="0" dirty="0">
              <a:solidFill>
                <a:srgbClr val="7030A0"/>
              </a:solidFill>
            </a:endParaRPr>
          </a:p>
        </p:txBody>
      </p:sp>
      <p:sp>
        <p:nvSpPr>
          <p:cNvPr id="17425" name="文字方塊 1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50813" y="6461125"/>
            <a:ext cx="240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7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-24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within Providence University : </a:t>
            </a:r>
          </a:p>
          <a:p>
            <a:pPr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</a:t>
            </a:r>
            <a:r>
              <a:rPr lang="zh-TW" altLang="en-US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arking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L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ot </a:t>
            </a: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→ Gymnasium → Main Gate</a:t>
            </a:r>
          </a:p>
        </p:txBody>
      </p:sp>
      <p:sp>
        <p:nvSpPr>
          <p:cNvPr id="20" name="文字方塊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8438" name="圖片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372110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圖片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163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箭號: 向右 3">
            <a:extLst>
              <a:ext uri="{FF2B5EF4-FFF2-40B4-BE49-F238E27FC236}"/>
            </a:extLst>
          </p:cNvPr>
          <p:cNvSpPr/>
          <p:nvPr/>
        </p:nvSpPr>
        <p:spPr>
          <a:xfrm rot="10800000">
            <a:off x="5978525" y="4660900"/>
            <a:ext cx="360363" cy="14446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橢圓 4">
            <a:extLst>
              <a:ext uri="{FF2B5EF4-FFF2-40B4-BE49-F238E27FC236}"/>
            </a:extLst>
          </p:cNvPr>
          <p:cNvSpPr/>
          <p:nvPr/>
        </p:nvSpPr>
        <p:spPr>
          <a:xfrm>
            <a:off x="1912938" y="44561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/>
            </a:extLst>
          </p:cNvPr>
          <p:cNvSpPr/>
          <p:nvPr/>
        </p:nvSpPr>
        <p:spPr>
          <a:xfrm rot="12505978">
            <a:off x="6800850" y="5081588"/>
            <a:ext cx="358775" cy="14446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18443" name="圖片 1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25" y="10382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圖片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21249505">
            <a:off x="5902325" y="1609725"/>
            <a:ext cx="360363" cy="1793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1" name="橢圓 10">
            <a:extLst>
              <a:ext uri="{FF2B5EF4-FFF2-40B4-BE49-F238E27FC236}"/>
            </a:extLst>
          </p:cNvPr>
          <p:cNvSpPr/>
          <p:nvPr/>
        </p:nvSpPr>
        <p:spPr>
          <a:xfrm>
            <a:off x="2249488" y="17002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/>
            </a:extLst>
          </p:cNvPr>
          <p:cNvSpPr/>
          <p:nvPr/>
        </p:nvSpPr>
        <p:spPr>
          <a:xfrm rot="14834382">
            <a:off x="5871369" y="2316956"/>
            <a:ext cx="433388" cy="2381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橢圓 12">
            <a:extLst>
              <a:ext uri="{FF2B5EF4-FFF2-40B4-BE49-F238E27FC236}"/>
            </a:extLst>
          </p:cNvPr>
          <p:cNvSpPr/>
          <p:nvPr/>
        </p:nvSpPr>
        <p:spPr bwMode="auto">
          <a:xfrm>
            <a:off x="2259013" y="1698625"/>
            <a:ext cx="180975" cy="182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橢圓 15">
            <a:extLst>
              <a:ext uri="{FF2B5EF4-FFF2-40B4-BE49-F238E27FC236}"/>
            </a:extLst>
          </p:cNvPr>
          <p:cNvSpPr/>
          <p:nvPr/>
        </p:nvSpPr>
        <p:spPr bwMode="auto">
          <a:xfrm>
            <a:off x="1920875" y="4456113"/>
            <a:ext cx="179388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450" name="文字方塊 2"/>
          <p:cNvSpPr txBox="1">
            <a:spLocks noChangeArrowheads="1"/>
          </p:cNvSpPr>
          <p:nvPr/>
        </p:nvSpPr>
        <p:spPr bwMode="auto">
          <a:xfrm>
            <a:off x="2428875" y="1574800"/>
            <a:ext cx="1855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8451" name="文字方塊 2"/>
          <p:cNvSpPr txBox="1">
            <a:spLocks noChangeArrowheads="1"/>
          </p:cNvSpPr>
          <p:nvPr/>
        </p:nvSpPr>
        <p:spPr bwMode="auto">
          <a:xfrm>
            <a:off x="2024063" y="4502150"/>
            <a:ext cx="209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24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-24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within Providence University : </a:t>
            </a:r>
          </a:p>
          <a:p>
            <a:pPr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</a:t>
            </a:r>
            <a:r>
              <a:rPr lang="zh-TW" altLang="en-US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arking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L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ot </a:t>
            </a: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→ Gymnasium → Main Gate</a:t>
            </a:r>
          </a:p>
        </p:txBody>
      </p:sp>
      <p:sp>
        <p:nvSpPr>
          <p:cNvPr id="26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7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19462" name="圖片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圖片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6045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圖片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9363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圖片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830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箭號: 向右 8">
            <a:extLst>
              <a:ext uri="{FF2B5EF4-FFF2-40B4-BE49-F238E27FC236}"/>
            </a:extLst>
          </p:cNvPr>
          <p:cNvSpPr/>
          <p:nvPr/>
        </p:nvSpPr>
        <p:spPr>
          <a:xfrm rot="14695163">
            <a:off x="6050756" y="5334794"/>
            <a:ext cx="358775" cy="1793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橢圓 4">
            <a:extLst>
              <a:ext uri="{FF2B5EF4-FFF2-40B4-BE49-F238E27FC236}"/>
            </a:extLst>
          </p:cNvPr>
          <p:cNvSpPr/>
          <p:nvPr/>
        </p:nvSpPr>
        <p:spPr bwMode="auto">
          <a:xfrm>
            <a:off x="1416050" y="2073275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/>
            </a:extLst>
          </p:cNvPr>
          <p:cNvSpPr/>
          <p:nvPr/>
        </p:nvSpPr>
        <p:spPr bwMode="auto">
          <a:xfrm>
            <a:off x="1258888" y="495300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469" name="文字方塊 2"/>
          <p:cNvSpPr txBox="1">
            <a:spLocks noChangeArrowheads="1"/>
          </p:cNvSpPr>
          <p:nvPr/>
        </p:nvSpPr>
        <p:spPr bwMode="auto">
          <a:xfrm>
            <a:off x="1597025" y="1989138"/>
            <a:ext cx="1885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9470" name="文字方塊 2"/>
          <p:cNvSpPr txBox="1">
            <a:spLocks noChangeArrowheads="1"/>
          </p:cNvSpPr>
          <p:nvPr/>
        </p:nvSpPr>
        <p:spPr bwMode="auto">
          <a:xfrm>
            <a:off x="1465263" y="4778375"/>
            <a:ext cx="2147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7" name="標題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25425" y="-908050"/>
            <a:ext cx="8794750" cy="884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2000" dirty="0">
                <a:solidFill>
                  <a:srgbClr val="7030A0"/>
                </a:solidFill>
              </a:rPr>
              <a:t>Route within Providence University: Bus → Gymnasium → Main Gate</a:t>
            </a:r>
            <a:endParaRPr lang="zh-TW" altLang="en-US" sz="2000" b="1" kern="0" dirty="0">
              <a:solidFill>
                <a:srgbClr val="7030A0"/>
              </a:solidFill>
            </a:endParaRPr>
          </a:p>
        </p:txBody>
      </p:sp>
      <p:sp>
        <p:nvSpPr>
          <p:cNvPr id="18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-24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within Providence University : </a:t>
            </a:r>
          </a:p>
          <a:p>
            <a:pPr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</a:t>
            </a:r>
            <a:r>
              <a:rPr lang="zh-TW" altLang="en-US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arking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L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ot </a:t>
            </a: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→ Gymnasium → Main Gate</a:t>
            </a:r>
          </a:p>
        </p:txBody>
      </p:sp>
      <p:sp>
        <p:nvSpPr>
          <p:cNvPr id="19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1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20486" name="圖片 1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9500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圖片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8" y="107950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箭號: 向右 17">
            <a:extLst>
              <a:ext uri="{FF2B5EF4-FFF2-40B4-BE49-F238E27FC236}"/>
            </a:extLst>
          </p:cNvPr>
          <p:cNvSpPr/>
          <p:nvPr/>
        </p:nvSpPr>
        <p:spPr>
          <a:xfrm rot="14695163">
            <a:off x="6926263" y="2111375"/>
            <a:ext cx="360362" cy="1793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9" name="箭號: 向右 18">
            <a:extLst>
              <a:ext uri="{FF2B5EF4-FFF2-40B4-BE49-F238E27FC236}"/>
            </a:extLst>
          </p:cNvPr>
          <p:cNvSpPr/>
          <p:nvPr/>
        </p:nvSpPr>
        <p:spPr>
          <a:xfrm rot="11438172">
            <a:off x="6586538" y="1585913"/>
            <a:ext cx="358775" cy="1809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20490" name="圖片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713" y="3786188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圖片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78777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箭號: 向右 2">
            <a:extLst>
              <a:ext uri="{FF2B5EF4-FFF2-40B4-BE49-F238E27FC236}"/>
            </a:extLst>
          </p:cNvPr>
          <p:cNvSpPr/>
          <p:nvPr/>
        </p:nvSpPr>
        <p:spPr>
          <a:xfrm rot="16200000">
            <a:off x="6697662" y="5380038"/>
            <a:ext cx="360363" cy="1793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7" name="箭號: 向右 6">
            <a:extLst>
              <a:ext uri="{FF2B5EF4-FFF2-40B4-BE49-F238E27FC236}"/>
            </a:extLst>
          </p:cNvPr>
          <p:cNvSpPr/>
          <p:nvPr/>
        </p:nvSpPr>
        <p:spPr>
          <a:xfrm rot="20198557">
            <a:off x="6808788" y="4803775"/>
            <a:ext cx="358775" cy="1809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" name="橢圓 8">
            <a:extLst>
              <a:ext uri="{FF2B5EF4-FFF2-40B4-BE49-F238E27FC236}"/>
            </a:extLst>
          </p:cNvPr>
          <p:cNvSpPr/>
          <p:nvPr/>
        </p:nvSpPr>
        <p:spPr bwMode="auto">
          <a:xfrm>
            <a:off x="1116013" y="2422525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/>
            </a:extLst>
          </p:cNvPr>
          <p:cNvSpPr/>
          <p:nvPr/>
        </p:nvSpPr>
        <p:spPr bwMode="auto">
          <a:xfrm>
            <a:off x="2700338" y="551815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496" name="文字方塊 2"/>
          <p:cNvSpPr txBox="1">
            <a:spLocks noChangeArrowheads="1"/>
          </p:cNvSpPr>
          <p:nvPr/>
        </p:nvSpPr>
        <p:spPr bwMode="auto">
          <a:xfrm>
            <a:off x="1400175" y="2060575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20497" name="文字方塊 2"/>
          <p:cNvSpPr txBox="1">
            <a:spLocks noChangeArrowheads="1"/>
          </p:cNvSpPr>
          <p:nvPr/>
        </p:nvSpPr>
        <p:spPr bwMode="auto">
          <a:xfrm>
            <a:off x="2860675" y="5080000"/>
            <a:ext cx="2092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21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-24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within Providence University : </a:t>
            </a:r>
          </a:p>
          <a:p>
            <a:pPr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</a:t>
            </a:r>
            <a:r>
              <a:rPr lang="zh-TW" altLang="en-US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arking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L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ot </a:t>
            </a: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→ Gymnasium → Main Gate</a:t>
            </a:r>
          </a:p>
        </p:txBody>
      </p:sp>
      <p:sp>
        <p:nvSpPr>
          <p:cNvPr id="22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4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0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and Car → Gymnasium Entrance Route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3078" name="圖片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7163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圖片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4298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圖片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709988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圖片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25" y="1036638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1094143">
            <a:off x="5716588" y="1985963"/>
            <a:ext cx="431800" cy="252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6543633">
            <a:off x="6920707" y="4963319"/>
            <a:ext cx="354012" cy="2095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8" name="橢圓 7">
            <a:extLst>
              <a:ext uri="{FF2B5EF4-FFF2-40B4-BE49-F238E27FC236}"/>
            </a:extLst>
          </p:cNvPr>
          <p:cNvSpPr/>
          <p:nvPr/>
        </p:nvSpPr>
        <p:spPr bwMode="auto">
          <a:xfrm>
            <a:off x="3848100" y="2816225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/>
            </a:extLst>
          </p:cNvPr>
          <p:cNvSpPr/>
          <p:nvPr/>
        </p:nvSpPr>
        <p:spPr bwMode="auto">
          <a:xfrm>
            <a:off x="3070225" y="5489575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086" name="文字方塊 2"/>
          <p:cNvSpPr txBox="1">
            <a:spLocks noChangeArrowheads="1"/>
          </p:cNvSpPr>
          <p:nvPr/>
        </p:nvSpPr>
        <p:spPr bwMode="auto">
          <a:xfrm>
            <a:off x="2135188" y="2673350"/>
            <a:ext cx="2049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3087" name="文字方塊 2"/>
          <p:cNvSpPr txBox="1">
            <a:spLocks noChangeArrowheads="1"/>
          </p:cNvSpPr>
          <p:nvPr/>
        </p:nvSpPr>
        <p:spPr bwMode="auto">
          <a:xfrm>
            <a:off x="1331913" y="5375275"/>
            <a:ext cx="1916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9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1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21510" name="圖片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106362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圖片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52513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箭號: 向右 18">
            <a:extLst>
              <a:ext uri="{FF2B5EF4-FFF2-40B4-BE49-F238E27FC236}"/>
            </a:extLst>
          </p:cNvPr>
          <p:cNvSpPr/>
          <p:nvPr/>
        </p:nvSpPr>
        <p:spPr>
          <a:xfrm rot="20622186">
            <a:off x="5927725" y="1895475"/>
            <a:ext cx="360363" cy="1809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0" name="箭號: 向右 19">
            <a:extLst>
              <a:ext uri="{FF2B5EF4-FFF2-40B4-BE49-F238E27FC236}"/>
            </a:extLst>
          </p:cNvPr>
          <p:cNvSpPr/>
          <p:nvPr/>
        </p:nvSpPr>
        <p:spPr>
          <a:xfrm rot="16200000">
            <a:off x="5928519" y="2626519"/>
            <a:ext cx="358775" cy="17938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21515" name="圖片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694113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圖片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25" y="37036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>
            <a:extLst>
              <a:ext uri="{FF2B5EF4-FFF2-40B4-BE49-F238E27FC236}"/>
            </a:extLst>
          </p:cNvPr>
          <p:cNvSpPr/>
          <p:nvPr/>
        </p:nvSpPr>
        <p:spPr bwMode="auto">
          <a:xfrm>
            <a:off x="2990850" y="3097213"/>
            <a:ext cx="180975" cy="182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/>
            </a:extLst>
          </p:cNvPr>
          <p:cNvSpPr/>
          <p:nvPr/>
        </p:nvSpPr>
        <p:spPr bwMode="auto">
          <a:xfrm>
            <a:off x="3419475" y="591185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519" name="文字方塊 12"/>
          <p:cNvSpPr txBox="1">
            <a:spLocks noChangeArrowheads="1"/>
          </p:cNvSpPr>
          <p:nvPr/>
        </p:nvSpPr>
        <p:spPr bwMode="auto">
          <a:xfrm>
            <a:off x="6130925" y="4965700"/>
            <a:ext cx="1639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b="1">
                <a:solidFill>
                  <a:srgbClr val="FF0000"/>
                </a:solidFill>
              </a:rPr>
              <a:t>Return Home</a:t>
            </a:r>
            <a:endParaRPr lang="zh-TW" altLang="en-US" sz="24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520" name="文字方塊 2"/>
          <p:cNvSpPr txBox="1">
            <a:spLocks noChangeArrowheads="1"/>
          </p:cNvSpPr>
          <p:nvPr/>
        </p:nvSpPr>
        <p:spPr bwMode="auto">
          <a:xfrm>
            <a:off x="2928938" y="2092325"/>
            <a:ext cx="1343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21521" name="文字方塊 2"/>
          <p:cNvSpPr txBox="1">
            <a:spLocks noChangeArrowheads="1"/>
          </p:cNvSpPr>
          <p:nvPr/>
        </p:nvSpPr>
        <p:spPr bwMode="auto">
          <a:xfrm>
            <a:off x="3306763" y="4933950"/>
            <a:ext cx="12652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21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-24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Route within Providence University : </a:t>
            </a:r>
          </a:p>
          <a:p>
            <a:pPr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Bus</a:t>
            </a:r>
            <a:r>
              <a:rPr lang="zh-TW" altLang="en-US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P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arking 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L</a:t>
            </a:r>
            <a:r>
              <a:rPr lang="en-US" altLang="zh-TW" sz="2400" b="1" dirty="0" smtClean="0">
                <a:solidFill>
                  <a:schemeClr val="bg1"/>
                </a:solidFill>
                <a:ea typeface="文鼎新粗黑" panose="02010609010101010101" pitchFamily="49" charset="-120"/>
              </a:rPr>
              <a:t>ot </a:t>
            </a: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→ Gymnasium → Main Gate</a:t>
            </a:r>
          </a:p>
        </p:txBody>
      </p:sp>
      <p:sp>
        <p:nvSpPr>
          <p:cNvPr id="22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4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and Car → Gymnasium Entrance Route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4102" name="圖片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圖片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圖片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圖片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295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20962110">
            <a:off x="6796088" y="1563688"/>
            <a:ext cx="407987" cy="2190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6002084">
            <a:off x="6539707" y="4826794"/>
            <a:ext cx="442912" cy="17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/>
            </a:extLst>
          </p:cNvPr>
          <p:cNvSpPr/>
          <p:nvPr/>
        </p:nvSpPr>
        <p:spPr>
          <a:xfrm>
            <a:off x="2165350" y="5132388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橢圓 8">
            <a:extLst>
              <a:ext uri="{FF2B5EF4-FFF2-40B4-BE49-F238E27FC236}"/>
            </a:extLst>
          </p:cNvPr>
          <p:cNvSpPr/>
          <p:nvPr/>
        </p:nvSpPr>
        <p:spPr bwMode="auto">
          <a:xfrm>
            <a:off x="2206625" y="2792413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/>
            </a:extLst>
          </p:cNvPr>
          <p:cNvSpPr/>
          <p:nvPr/>
        </p:nvSpPr>
        <p:spPr bwMode="auto">
          <a:xfrm>
            <a:off x="2181225" y="5132388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111" name="文字方塊 2"/>
          <p:cNvSpPr txBox="1">
            <a:spLocks noChangeArrowheads="1"/>
          </p:cNvSpPr>
          <p:nvPr/>
        </p:nvSpPr>
        <p:spPr bwMode="auto">
          <a:xfrm>
            <a:off x="481013" y="2695575"/>
            <a:ext cx="1827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4112" name="文字方塊 2"/>
          <p:cNvSpPr txBox="1">
            <a:spLocks noChangeArrowheads="1"/>
          </p:cNvSpPr>
          <p:nvPr/>
        </p:nvSpPr>
        <p:spPr bwMode="auto">
          <a:xfrm>
            <a:off x="460375" y="5013325"/>
            <a:ext cx="1847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9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0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29396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4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and Car → Gymnasium Entrance Route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5126" name="圖片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789363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圖片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圖片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8350" y="3789363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圖片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620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6688550">
            <a:off x="6704807" y="2399506"/>
            <a:ext cx="431800" cy="2524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1" name="橢圓 10">
            <a:extLst>
              <a:ext uri="{FF2B5EF4-FFF2-40B4-BE49-F238E27FC236}"/>
            </a:extLst>
          </p:cNvPr>
          <p:cNvSpPr/>
          <p:nvPr/>
        </p:nvSpPr>
        <p:spPr>
          <a:xfrm>
            <a:off x="2249488" y="2141538"/>
            <a:ext cx="180975" cy="180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1376922">
            <a:off x="6108700" y="4610100"/>
            <a:ext cx="431800" cy="2524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" name="橢圓 8">
            <a:extLst>
              <a:ext uri="{FF2B5EF4-FFF2-40B4-BE49-F238E27FC236}"/>
            </a:extLst>
          </p:cNvPr>
          <p:cNvSpPr/>
          <p:nvPr/>
        </p:nvSpPr>
        <p:spPr bwMode="auto">
          <a:xfrm>
            <a:off x="2238375" y="213360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/>
            </a:extLst>
          </p:cNvPr>
          <p:cNvSpPr/>
          <p:nvPr/>
        </p:nvSpPr>
        <p:spPr bwMode="auto">
          <a:xfrm>
            <a:off x="2224088" y="4613275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135" name="文字方塊 2"/>
          <p:cNvSpPr txBox="1">
            <a:spLocks noChangeArrowheads="1"/>
          </p:cNvSpPr>
          <p:nvPr/>
        </p:nvSpPr>
        <p:spPr bwMode="auto">
          <a:xfrm>
            <a:off x="527050" y="2049463"/>
            <a:ext cx="191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5136" name="文字方塊 2"/>
          <p:cNvSpPr txBox="1">
            <a:spLocks noChangeArrowheads="1"/>
          </p:cNvSpPr>
          <p:nvPr/>
        </p:nvSpPr>
        <p:spPr bwMode="auto">
          <a:xfrm>
            <a:off x="515938" y="4556125"/>
            <a:ext cx="170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9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0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3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and Car → Gymnasium Entrance Route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6150" name="圖片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716338"/>
            <a:ext cx="44640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圖片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620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圖片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3717925"/>
            <a:ext cx="44624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圖片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25" y="10620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1357682">
            <a:off x="7167563" y="1627188"/>
            <a:ext cx="339725" cy="2047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8417256">
            <a:off x="5522119" y="5098257"/>
            <a:ext cx="431800" cy="252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" name="橢圓 8">
            <a:extLst>
              <a:ext uri="{FF2B5EF4-FFF2-40B4-BE49-F238E27FC236}"/>
            </a:extLst>
          </p:cNvPr>
          <p:cNvSpPr/>
          <p:nvPr/>
        </p:nvSpPr>
        <p:spPr bwMode="auto">
          <a:xfrm>
            <a:off x="1828800" y="1728788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橢圓 12">
            <a:extLst>
              <a:ext uri="{FF2B5EF4-FFF2-40B4-BE49-F238E27FC236}"/>
            </a:extLst>
          </p:cNvPr>
          <p:cNvSpPr/>
          <p:nvPr/>
        </p:nvSpPr>
        <p:spPr bwMode="auto">
          <a:xfrm>
            <a:off x="1423988" y="4554538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158" name="文字方塊 2"/>
          <p:cNvSpPr txBox="1">
            <a:spLocks noChangeArrowheads="1"/>
          </p:cNvSpPr>
          <p:nvPr/>
        </p:nvSpPr>
        <p:spPr bwMode="auto">
          <a:xfrm>
            <a:off x="2006600" y="1658938"/>
            <a:ext cx="1684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6159" name="文字方塊 2"/>
          <p:cNvSpPr txBox="1">
            <a:spLocks noChangeArrowheads="1"/>
          </p:cNvSpPr>
          <p:nvPr/>
        </p:nvSpPr>
        <p:spPr bwMode="auto">
          <a:xfrm>
            <a:off x="1604963" y="4519613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8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19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7171" name="文字方塊 11"/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1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Gymnasium Temporary Bus Drop-off Areas</a:t>
            </a:r>
            <a:r>
              <a:rPr lang="en-US" altLang="zh-TW" sz="32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 </a:t>
            </a:r>
          </a:p>
          <a:p>
            <a:pPr>
              <a:defRPr/>
            </a:pPr>
            <a:r>
              <a:rPr lang="en-US" altLang="zh-TW" sz="28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(Total of 3 Locations)</a:t>
            </a:r>
            <a:endParaRPr lang="zh-TW" altLang="en-US" sz="28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7173" name="圖片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85850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圖片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73150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3492175">
            <a:off x="7405688" y="5345113"/>
            <a:ext cx="433387" cy="252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/>
            </a:extLst>
          </p:cNvPr>
          <p:cNvSpPr/>
          <p:nvPr/>
        </p:nvSpPr>
        <p:spPr>
          <a:xfrm>
            <a:off x="3752850" y="5748338"/>
            <a:ext cx="179388" cy="1809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橢圓 10">
            <a:extLst>
              <a:ext uri="{FF2B5EF4-FFF2-40B4-BE49-F238E27FC236}"/>
            </a:extLst>
          </p:cNvPr>
          <p:cNvSpPr/>
          <p:nvPr/>
        </p:nvSpPr>
        <p:spPr>
          <a:xfrm>
            <a:off x="7164388" y="2120900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00" dirty="0"/>
              <a:t>P1</a:t>
            </a:r>
            <a:endParaRPr lang="zh-TW" altLang="en-US" sz="1000" dirty="0"/>
          </a:p>
        </p:txBody>
      </p:sp>
      <p:pic>
        <p:nvPicPr>
          <p:cNvPr id="7178" name="圖片 12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595688"/>
            <a:ext cx="4464050" cy="2520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橢圓 16">
            <a:extLst>
              <a:ext uri="{FF2B5EF4-FFF2-40B4-BE49-F238E27FC236}"/>
            </a:extLst>
          </p:cNvPr>
          <p:cNvSpPr/>
          <p:nvPr/>
        </p:nvSpPr>
        <p:spPr>
          <a:xfrm>
            <a:off x="779463" y="3890963"/>
            <a:ext cx="360362" cy="36036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50" dirty="0"/>
              <a:t>P2</a:t>
            </a:r>
            <a:endParaRPr lang="zh-TW" altLang="en-US" sz="1050" dirty="0"/>
          </a:p>
        </p:txBody>
      </p:sp>
      <p:pic>
        <p:nvPicPr>
          <p:cNvPr id="7180" name="圖片 18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95688"/>
            <a:ext cx="4464050" cy="2520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" name="橢圓 19">
            <a:extLst>
              <a:ext uri="{FF2B5EF4-FFF2-40B4-BE49-F238E27FC236}"/>
            </a:extLst>
          </p:cNvPr>
          <p:cNvSpPr/>
          <p:nvPr/>
        </p:nvSpPr>
        <p:spPr>
          <a:xfrm>
            <a:off x="7021513" y="4646613"/>
            <a:ext cx="358775" cy="35877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900" dirty="0"/>
              <a:t>P3</a:t>
            </a:r>
            <a:endParaRPr lang="zh-TW" altLang="en-US" sz="900" dirty="0"/>
          </a:p>
        </p:txBody>
      </p:sp>
      <p:sp>
        <p:nvSpPr>
          <p:cNvPr id="3" name="橢圓 2">
            <a:extLst>
              <a:ext uri="{FF2B5EF4-FFF2-40B4-BE49-F238E27FC236}"/>
            </a:extLst>
          </p:cNvPr>
          <p:cNvSpPr/>
          <p:nvPr/>
        </p:nvSpPr>
        <p:spPr>
          <a:xfrm>
            <a:off x="1476375" y="1912938"/>
            <a:ext cx="142875" cy="142875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00" dirty="0"/>
              <a:t>P1</a:t>
            </a:r>
            <a:endParaRPr lang="zh-TW" altLang="en-US" sz="500" dirty="0"/>
          </a:p>
        </p:txBody>
      </p:sp>
      <p:sp>
        <p:nvSpPr>
          <p:cNvPr id="5" name="橢圓 4">
            <a:extLst>
              <a:ext uri="{FF2B5EF4-FFF2-40B4-BE49-F238E27FC236}"/>
            </a:extLst>
          </p:cNvPr>
          <p:cNvSpPr/>
          <p:nvPr/>
        </p:nvSpPr>
        <p:spPr>
          <a:xfrm>
            <a:off x="1331913" y="2098675"/>
            <a:ext cx="144462" cy="1444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00" dirty="0"/>
              <a:t>P2</a:t>
            </a:r>
            <a:endParaRPr lang="zh-TW" altLang="en-US" sz="500" dirty="0"/>
          </a:p>
        </p:txBody>
      </p:sp>
      <p:sp>
        <p:nvSpPr>
          <p:cNvPr id="6" name="橢圓 5">
            <a:extLst>
              <a:ext uri="{FF2B5EF4-FFF2-40B4-BE49-F238E27FC236}"/>
            </a:extLst>
          </p:cNvPr>
          <p:cNvSpPr/>
          <p:nvPr/>
        </p:nvSpPr>
        <p:spPr>
          <a:xfrm>
            <a:off x="1187450" y="2346325"/>
            <a:ext cx="144463" cy="14446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500" dirty="0"/>
              <a:t>P3</a:t>
            </a:r>
            <a:endParaRPr lang="zh-TW" altLang="en-US" sz="500" dirty="0"/>
          </a:p>
        </p:txBody>
      </p:sp>
      <p:sp>
        <p:nvSpPr>
          <p:cNvPr id="7185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2" name="文字方塊 16">
            <a:hlinkClick r:id="rId8"/>
          </p:cNvPr>
          <p:cNvSpPr txBox="1">
            <a:spLocks noChangeArrowheads="1"/>
          </p:cNvSpPr>
          <p:nvPr/>
        </p:nvSpPr>
        <p:spPr bwMode="auto">
          <a:xfrm>
            <a:off x="7119938" y="6488137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00675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8195" name="圖片 1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圖片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4140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圖片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163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圖片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52513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15560437">
            <a:off x="6353969" y="1989931"/>
            <a:ext cx="433388" cy="2381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11099570">
            <a:off x="5973763" y="4762500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/>
            </a:extLst>
          </p:cNvPr>
          <p:cNvSpPr/>
          <p:nvPr/>
        </p:nvSpPr>
        <p:spPr>
          <a:xfrm>
            <a:off x="1119188" y="49768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/>
            </a:extLst>
          </p:cNvPr>
          <p:cNvSpPr/>
          <p:nvPr/>
        </p:nvSpPr>
        <p:spPr bwMode="auto">
          <a:xfrm>
            <a:off x="1254125" y="2166938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/>
            </a:extLst>
          </p:cNvPr>
          <p:cNvSpPr/>
          <p:nvPr/>
        </p:nvSpPr>
        <p:spPr bwMode="auto">
          <a:xfrm>
            <a:off x="1092200" y="4976813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204" name="文字方塊 2"/>
          <p:cNvSpPr txBox="1">
            <a:spLocks noChangeArrowheads="1"/>
          </p:cNvSpPr>
          <p:nvPr/>
        </p:nvSpPr>
        <p:spPr bwMode="auto">
          <a:xfrm>
            <a:off x="1416050" y="1785938"/>
            <a:ext cx="1695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8205" name="文字方塊 2"/>
          <p:cNvSpPr txBox="1">
            <a:spLocks noChangeArrowheads="1"/>
          </p:cNvSpPr>
          <p:nvPr/>
        </p:nvSpPr>
        <p:spPr bwMode="auto">
          <a:xfrm>
            <a:off x="1281113" y="4602163"/>
            <a:ext cx="1919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23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Route to the Main Gate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sp>
        <p:nvSpPr>
          <p:cNvPr id="8207" name="文字方塊 11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17" name="文字方塊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73813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5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Route to the Main Gate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9223" name="圖片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368935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圖片 8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1200" y="105092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圖片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3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圖片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04140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箭號: 向右 5">
            <a:extLst>
              <a:ext uri="{FF2B5EF4-FFF2-40B4-BE49-F238E27FC236}"/>
            </a:extLst>
          </p:cNvPr>
          <p:cNvSpPr/>
          <p:nvPr/>
        </p:nvSpPr>
        <p:spPr>
          <a:xfrm rot="20628037">
            <a:off x="7556500" y="2138363"/>
            <a:ext cx="433388" cy="2381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5" name="箭號: 向右 14">
            <a:extLst>
              <a:ext uri="{FF2B5EF4-FFF2-40B4-BE49-F238E27FC236}"/>
            </a:extLst>
          </p:cNvPr>
          <p:cNvSpPr/>
          <p:nvPr/>
        </p:nvSpPr>
        <p:spPr>
          <a:xfrm rot="21331205">
            <a:off x="6772275" y="4403725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橢圓 15">
            <a:extLst>
              <a:ext uri="{FF2B5EF4-FFF2-40B4-BE49-F238E27FC236}"/>
            </a:extLst>
          </p:cNvPr>
          <p:cNvSpPr/>
          <p:nvPr/>
        </p:nvSpPr>
        <p:spPr>
          <a:xfrm>
            <a:off x="1119188" y="49768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/>
            </a:extLst>
          </p:cNvPr>
          <p:cNvSpPr/>
          <p:nvPr/>
        </p:nvSpPr>
        <p:spPr bwMode="auto">
          <a:xfrm>
            <a:off x="1900238" y="256540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/>
            </a:extLst>
          </p:cNvPr>
          <p:cNvSpPr/>
          <p:nvPr/>
        </p:nvSpPr>
        <p:spPr bwMode="auto">
          <a:xfrm>
            <a:off x="2841625" y="548640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/>
            </a:extLst>
          </p:cNvPr>
          <p:cNvSpPr/>
          <p:nvPr/>
        </p:nvSpPr>
        <p:spPr>
          <a:xfrm rot="16843867">
            <a:off x="6453188" y="4967288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233" name="文字方塊 2"/>
          <p:cNvSpPr txBox="1">
            <a:spLocks noChangeArrowheads="1"/>
          </p:cNvSpPr>
          <p:nvPr/>
        </p:nvSpPr>
        <p:spPr bwMode="auto">
          <a:xfrm>
            <a:off x="1763713" y="1916113"/>
            <a:ext cx="19542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9234" name="文字方塊 2"/>
          <p:cNvSpPr txBox="1">
            <a:spLocks noChangeArrowheads="1"/>
          </p:cNvSpPr>
          <p:nvPr/>
        </p:nvSpPr>
        <p:spPr bwMode="auto">
          <a:xfrm>
            <a:off x="2700338" y="4837113"/>
            <a:ext cx="2251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21" name="文字方塊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3" name="文字方塊 11">
            <a:hlinkClick r:id="rId8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3813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>
            <a:extLst>
              <a:ext uri="{FF2B5EF4-FFF2-40B4-BE49-F238E27FC236}"/>
            </a:extLst>
          </p:cNvPr>
          <p:cNvSpPr/>
          <p:nvPr/>
        </p:nvSpPr>
        <p:spPr>
          <a:xfrm>
            <a:off x="0" y="936625"/>
            <a:ext cx="9144000" cy="5435600"/>
          </a:xfrm>
          <a:prstGeom prst="rect">
            <a:avLst/>
          </a:prstGeom>
          <a:solidFill>
            <a:srgbClr val="FFD54F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26" name="標題 1">
            <a:extLst>
              <a:ext uri="{FF2B5EF4-FFF2-40B4-BE49-F238E27FC236}"/>
            </a:extLst>
          </p:cNvPr>
          <p:cNvSpPr>
            <a:spLocks noGrp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Providence University </a:t>
            </a:r>
          </a:p>
          <a:p>
            <a:pPr>
              <a:defRPr/>
            </a:pPr>
            <a:r>
              <a:rPr lang="en-US" altLang="zh-TW" sz="2400" b="1" dirty="0">
                <a:solidFill>
                  <a:schemeClr val="bg1"/>
                </a:solidFill>
                <a:ea typeface="文鼎新粗黑" panose="02010609010101010101" pitchFamily="49" charset="-120"/>
              </a:rPr>
              <a:t>Bus Route to the Main Gate</a:t>
            </a:r>
            <a:endParaRPr lang="zh-TW" altLang="en-US" sz="2400" b="1" dirty="0">
              <a:solidFill>
                <a:schemeClr val="bg1"/>
              </a:solidFill>
              <a:ea typeface="文鼎新粗黑" panose="02010609010101010101" pitchFamily="49" charset="-120"/>
            </a:endParaRPr>
          </a:p>
        </p:txBody>
      </p:sp>
      <p:pic>
        <p:nvPicPr>
          <p:cNvPr id="10247" name="圖片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106362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圖片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25" y="3703638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圖片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3717925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圖片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041400"/>
            <a:ext cx="44640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橢圓 15">
            <a:extLst>
              <a:ext uri="{FF2B5EF4-FFF2-40B4-BE49-F238E27FC236}"/>
            </a:extLst>
          </p:cNvPr>
          <p:cNvSpPr/>
          <p:nvPr/>
        </p:nvSpPr>
        <p:spPr>
          <a:xfrm>
            <a:off x="1119188" y="497681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橢圓 7">
            <a:extLst>
              <a:ext uri="{FF2B5EF4-FFF2-40B4-BE49-F238E27FC236}"/>
            </a:extLst>
          </p:cNvPr>
          <p:cNvSpPr/>
          <p:nvPr/>
        </p:nvSpPr>
        <p:spPr bwMode="auto">
          <a:xfrm>
            <a:off x="3141663" y="3184525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/>
            </a:extLst>
          </p:cNvPr>
          <p:cNvSpPr/>
          <p:nvPr/>
        </p:nvSpPr>
        <p:spPr bwMode="auto">
          <a:xfrm>
            <a:off x="3411538" y="6013450"/>
            <a:ext cx="180975" cy="1809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箭號: 向右 18">
            <a:extLst>
              <a:ext uri="{FF2B5EF4-FFF2-40B4-BE49-F238E27FC236}"/>
            </a:extLst>
          </p:cNvPr>
          <p:cNvSpPr/>
          <p:nvPr/>
        </p:nvSpPr>
        <p:spPr>
          <a:xfrm rot="21331205">
            <a:off x="6019800" y="1790700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0" name="箭號: 向右 19">
            <a:extLst>
              <a:ext uri="{FF2B5EF4-FFF2-40B4-BE49-F238E27FC236}"/>
            </a:extLst>
          </p:cNvPr>
          <p:cNvSpPr/>
          <p:nvPr/>
        </p:nvSpPr>
        <p:spPr>
          <a:xfrm rot="16843867">
            <a:off x="5711825" y="2555875"/>
            <a:ext cx="339725" cy="2000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0256" name="文字方塊 2"/>
          <p:cNvSpPr txBox="1">
            <a:spLocks noChangeArrowheads="1"/>
          </p:cNvSpPr>
          <p:nvPr/>
        </p:nvSpPr>
        <p:spPr bwMode="auto">
          <a:xfrm>
            <a:off x="1311275" y="2895600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0257" name="文字方塊 2"/>
          <p:cNvSpPr txBox="1">
            <a:spLocks noChangeArrowheads="1"/>
          </p:cNvSpPr>
          <p:nvPr/>
        </p:nvSpPr>
        <p:spPr bwMode="auto">
          <a:xfrm>
            <a:off x="1319213" y="5605463"/>
            <a:ext cx="2171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Show Current Location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21" name="文字方塊 16">
            <a:hlinkClick r:id="rId6"/>
          </p:cNvPr>
          <p:cNvSpPr txBox="1">
            <a:spLocks noChangeArrowheads="1"/>
          </p:cNvSpPr>
          <p:nvPr/>
        </p:nvSpPr>
        <p:spPr bwMode="auto">
          <a:xfrm>
            <a:off x="7119938" y="644366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Google Maps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  <p:sp>
        <p:nvSpPr>
          <p:cNvPr id="22" name="文字方塊 11">
            <a:hlinkClick r:id="rId7"/>
          </p:cNvPr>
          <p:cNvSpPr txBox="1">
            <a:spLocks noChangeArrowheads="1"/>
          </p:cNvSpPr>
          <p:nvPr/>
        </p:nvSpPr>
        <p:spPr bwMode="auto">
          <a:xfrm>
            <a:off x="150813" y="6443663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Hiragino Kaku Gothic Std W8" pitchFamily="34" charset="-128"/>
                <a:ea typeface="Hiragino Kaku Gothic Std W8" pitchFamily="34" charset="-128"/>
              </a:rPr>
              <a:t>Street View Map</a:t>
            </a:r>
            <a:endParaRPr lang="zh-TW" altLang="en-US" dirty="0">
              <a:solidFill>
                <a:schemeClr val="bg1"/>
              </a:solidFill>
              <a:latin typeface="Hiragino Kaku Gothic Std W8" pitchFamily="34" charset="-128"/>
              <a:ea typeface="Hiragino Kaku Gothic Std W8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10168</TotalTime>
  <Words>465</Words>
  <Application>Microsoft Office PowerPoint</Application>
  <PresentationFormat>如螢幕大小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Arial</vt:lpstr>
      <vt:lpstr>新細明體</vt:lpstr>
      <vt:lpstr>Calibri</vt:lpstr>
      <vt:lpstr>Hiragino Kaku Gothic Std W8</vt:lpstr>
      <vt:lpstr>文鼎新粗黑</vt:lpstr>
      <vt:lpstr>微軟正黑體</vt:lpstr>
      <vt:lpstr>7_預設簡報設計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智高簡報範本</dc:title>
  <dc:creator>karysung</dc:creator>
  <cp:lastModifiedBy>fionalin</cp:lastModifiedBy>
  <cp:revision>409</cp:revision>
  <dcterms:created xsi:type="dcterms:W3CDTF">2013-04-18T08:01:17Z</dcterms:created>
  <dcterms:modified xsi:type="dcterms:W3CDTF">2025-07-12T04:45:18Z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837246</vt:lpwstr>
  </property>
  <property fmtid="{D5CDD505-2E9C-101B-9397-08002B2CF9AE}" pid="3" name="NXPowerLiteVersion">
    <vt:lpwstr>D4.1.2</vt:lpwstr>
  </property>
  <property fmtid="{D5CDD505-2E9C-101B-9397-08002B2CF9AE}" pid="4" name="NXTAG2">
    <vt:lpwstr>0008005e1b0000000000010280400207e700052003a000</vt:lpwstr>
  </property>
</Properties>
</file>